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69" r:id="rId2"/>
    <p:sldId id="267" r:id="rId3"/>
    <p:sldId id="266" r:id="rId4"/>
    <p:sldId id="268" r:id="rId5"/>
  </p:sldIdLst>
  <p:sldSz cx="9144000" cy="6858000" type="screen4x3"/>
  <p:notesSz cx="6789738"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6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1" autoAdjust="0"/>
    <p:restoredTop sz="86364" autoAdjust="0"/>
  </p:normalViewPr>
  <p:slideViewPr>
    <p:cSldViewPr showGuides="1">
      <p:cViewPr>
        <p:scale>
          <a:sx n="90" d="100"/>
          <a:sy n="90" d="100"/>
        </p:scale>
        <p:origin x="-468" y="1656"/>
      </p:cViewPr>
      <p:guideLst>
        <p:guide orient="horz" pos="2160"/>
        <p:guide pos="2880"/>
      </p:guideLst>
    </p:cSldViewPr>
  </p:slideViewPr>
  <p:outlineViewPr>
    <p:cViewPr>
      <p:scale>
        <a:sx n="33" d="100"/>
        <a:sy n="33" d="100"/>
      </p:scale>
      <p:origin x="42"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tghosting.lokal\customers\TG10743\Users\mp_TG10743\Documents\Scandic-hoteller.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tghosting.lokal\customers\TG10743\Users\mp_TG10743\Documents\Scandic-hotelle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900"/>
            </a:pPr>
            <a:r>
              <a:rPr lang="nb-NO" sz="900" dirty="0" smtClean="0"/>
              <a:t>Number of rooms</a:t>
            </a:r>
            <a:endParaRPr lang="nb-NO" sz="900" dirty="0"/>
          </a:p>
        </c:rich>
      </c:tx>
      <c:layout/>
      <c:overlay val="0"/>
    </c:title>
    <c:autoTitleDeleted val="0"/>
    <c:plotArea>
      <c:layout>
        <c:manualLayout>
          <c:layoutTarget val="inner"/>
          <c:xMode val="edge"/>
          <c:yMode val="edge"/>
          <c:x val="0.13857357914985344"/>
          <c:y val="0.10033970589767706"/>
          <c:w val="0.77182051365928905"/>
          <c:h val="0.61056451238562393"/>
        </c:manualLayout>
      </c:layout>
      <c:barChart>
        <c:barDir val="col"/>
        <c:grouping val="stacked"/>
        <c:varyColors val="0"/>
        <c:ser>
          <c:idx val="0"/>
          <c:order val="0"/>
          <c:tx>
            <c:strRef>
              <c:f>'Ark1'!$B$12</c:f>
              <c:strCache>
                <c:ptCount val="1"/>
                <c:pt idx="0">
                  <c:v>Rica</c:v>
                </c:pt>
              </c:strCache>
            </c:strRef>
          </c:tx>
          <c:invertIfNegative val="0"/>
          <c:dLbls>
            <c:txPr>
              <a:bodyPr/>
              <a:lstStyle/>
              <a:p>
                <a:pPr>
                  <a:defRPr sz="600"/>
                </a:pPr>
                <a:endParaRPr lang="nb-NO"/>
              </a:p>
            </c:txPr>
            <c:showLegendKey val="0"/>
            <c:showVal val="1"/>
            <c:showCatName val="0"/>
            <c:showSerName val="0"/>
            <c:showPercent val="0"/>
            <c:showBubbleSize val="0"/>
            <c:showLeaderLines val="0"/>
          </c:dLbls>
          <c:cat>
            <c:strRef>
              <c:f>'Ark1'!$A$13:$A$18</c:f>
              <c:strCache>
                <c:ptCount val="6"/>
                <c:pt idx="0">
                  <c:v>Norway</c:v>
                </c:pt>
                <c:pt idx="1">
                  <c:v>Sweden</c:v>
                </c:pt>
                <c:pt idx="2">
                  <c:v>Denmark</c:v>
                </c:pt>
                <c:pt idx="3">
                  <c:v>Finland</c:v>
                </c:pt>
                <c:pt idx="4">
                  <c:v>Rest of the world</c:v>
                </c:pt>
                <c:pt idx="5">
                  <c:v>Total</c:v>
                </c:pt>
              </c:strCache>
            </c:strRef>
          </c:cat>
          <c:val>
            <c:numRef>
              <c:f>'Ark1'!$B$13:$B$18</c:f>
              <c:numCache>
                <c:formatCode>General</c:formatCode>
                <c:ptCount val="6"/>
                <c:pt idx="0">
                  <c:v>9345</c:v>
                </c:pt>
                <c:pt idx="1">
                  <c:v>1204</c:v>
                </c:pt>
                <c:pt idx="5">
                  <c:v>10549</c:v>
                </c:pt>
              </c:numCache>
            </c:numRef>
          </c:val>
        </c:ser>
        <c:ser>
          <c:idx val="1"/>
          <c:order val="1"/>
          <c:tx>
            <c:strRef>
              <c:f>'Ark1'!$C$12</c:f>
              <c:strCache>
                <c:ptCount val="1"/>
                <c:pt idx="0">
                  <c:v>Scandic</c:v>
                </c:pt>
              </c:strCache>
            </c:strRef>
          </c:tx>
          <c:invertIfNegative val="0"/>
          <c:dLbls>
            <c:txPr>
              <a:bodyPr/>
              <a:lstStyle/>
              <a:p>
                <a:pPr>
                  <a:defRPr sz="600"/>
                </a:pPr>
                <a:endParaRPr lang="nb-NO"/>
              </a:p>
            </c:txPr>
            <c:showLegendKey val="0"/>
            <c:showVal val="1"/>
            <c:showCatName val="0"/>
            <c:showSerName val="0"/>
            <c:showPercent val="0"/>
            <c:showBubbleSize val="0"/>
            <c:showLeaderLines val="0"/>
          </c:dLbls>
          <c:cat>
            <c:strRef>
              <c:f>'Ark1'!$A$13:$A$18</c:f>
              <c:strCache>
                <c:ptCount val="6"/>
                <c:pt idx="0">
                  <c:v>Norway</c:v>
                </c:pt>
                <c:pt idx="1">
                  <c:v>Sweden</c:v>
                </c:pt>
                <c:pt idx="2">
                  <c:v>Denmark</c:v>
                </c:pt>
                <c:pt idx="3">
                  <c:v>Finland</c:v>
                </c:pt>
                <c:pt idx="4">
                  <c:v>Rest of the world</c:v>
                </c:pt>
                <c:pt idx="5">
                  <c:v>Total</c:v>
                </c:pt>
              </c:strCache>
            </c:strRef>
          </c:cat>
          <c:val>
            <c:numRef>
              <c:f>'Ark1'!$C$13:$C$18</c:f>
              <c:numCache>
                <c:formatCode>General</c:formatCode>
                <c:ptCount val="6"/>
                <c:pt idx="0">
                  <c:v>3887</c:v>
                </c:pt>
                <c:pt idx="1">
                  <c:v>14914</c:v>
                </c:pt>
                <c:pt idx="2">
                  <c:v>3867</c:v>
                </c:pt>
                <c:pt idx="3">
                  <c:v>5448</c:v>
                </c:pt>
                <c:pt idx="4">
                  <c:v>1593</c:v>
                </c:pt>
                <c:pt idx="5">
                  <c:v>29709</c:v>
                </c:pt>
              </c:numCache>
            </c:numRef>
          </c:val>
        </c:ser>
        <c:dLbls>
          <c:showLegendKey val="0"/>
          <c:showVal val="1"/>
          <c:showCatName val="0"/>
          <c:showSerName val="0"/>
          <c:showPercent val="0"/>
          <c:showBubbleSize val="0"/>
        </c:dLbls>
        <c:gapWidth val="95"/>
        <c:overlap val="100"/>
        <c:axId val="135206400"/>
        <c:axId val="135207936"/>
      </c:barChart>
      <c:catAx>
        <c:axId val="135206400"/>
        <c:scaling>
          <c:orientation val="minMax"/>
        </c:scaling>
        <c:delete val="0"/>
        <c:axPos val="b"/>
        <c:majorTickMark val="none"/>
        <c:minorTickMark val="none"/>
        <c:tickLblPos val="nextTo"/>
        <c:txPr>
          <a:bodyPr/>
          <a:lstStyle/>
          <a:p>
            <a:pPr>
              <a:defRPr sz="600"/>
            </a:pPr>
            <a:endParaRPr lang="nb-NO"/>
          </a:p>
        </c:txPr>
        <c:crossAx val="135207936"/>
        <c:crosses val="autoZero"/>
        <c:auto val="1"/>
        <c:lblAlgn val="ctr"/>
        <c:lblOffset val="100"/>
        <c:noMultiLvlLbl val="0"/>
      </c:catAx>
      <c:valAx>
        <c:axId val="135207936"/>
        <c:scaling>
          <c:orientation val="minMax"/>
        </c:scaling>
        <c:delete val="1"/>
        <c:axPos val="r"/>
        <c:numFmt formatCode="General" sourceLinked="1"/>
        <c:majorTickMark val="out"/>
        <c:minorTickMark val="none"/>
        <c:tickLblPos val="none"/>
        <c:crossAx val="135206400"/>
        <c:crosses val="max"/>
        <c:crossBetween val="between"/>
      </c:valAx>
    </c:plotArea>
    <c:legend>
      <c:legendPos val="t"/>
      <c:layout/>
      <c:overlay val="0"/>
      <c:txPr>
        <a:bodyPr/>
        <a:lstStyle/>
        <a:p>
          <a:pPr>
            <a:defRPr sz="600"/>
          </a:pPr>
          <a:endParaRPr lang="nb-NO"/>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900"/>
            </a:pPr>
            <a:r>
              <a:rPr lang="en-GB" sz="900" noProof="0" dirty="0" smtClean="0"/>
              <a:t>Number of hotels</a:t>
            </a:r>
            <a:endParaRPr lang="en-GB" sz="900" noProof="0" dirty="0"/>
          </a:p>
        </c:rich>
      </c:tx>
      <c:layout/>
      <c:overlay val="0"/>
    </c:title>
    <c:autoTitleDeleted val="0"/>
    <c:plotArea>
      <c:layout>
        <c:manualLayout>
          <c:layoutTarget val="inner"/>
          <c:xMode val="edge"/>
          <c:yMode val="edge"/>
          <c:x val="0.16571958024660308"/>
          <c:y val="0.10121374251121769"/>
          <c:w val="0.71714188687788516"/>
          <c:h val="0.61204645427307169"/>
        </c:manualLayout>
      </c:layout>
      <c:barChart>
        <c:barDir val="col"/>
        <c:grouping val="stacked"/>
        <c:varyColors val="0"/>
        <c:ser>
          <c:idx val="0"/>
          <c:order val="0"/>
          <c:tx>
            <c:strRef>
              <c:f>'Ark1'!$D$12</c:f>
              <c:strCache>
                <c:ptCount val="1"/>
                <c:pt idx="0">
                  <c:v>Rica</c:v>
                </c:pt>
              </c:strCache>
            </c:strRef>
          </c:tx>
          <c:invertIfNegative val="0"/>
          <c:dLbls>
            <c:txPr>
              <a:bodyPr/>
              <a:lstStyle/>
              <a:p>
                <a:pPr>
                  <a:defRPr sz="600"/>
                </a:pPr>
                <a:endParaRPr lang="nb-NO"/>
              </a:p>
            </c:txPr>
            <c:showLegendKey val="0"/>
            <c:showVal val="1"/>
            <c:showCatName val="0"/>
            <c:showSerName val="0"/>
            <c:showPercent val="0"/>
            <c:showBubbleSize val="0"/>
            <c:showLeaderLines val="0"/>
          </c:dLbls>
          <c:cat>
            <c:strRef>
              <c:f>'Ark1'!$A$13:$A$18</c:f>
              <c:strCache>
                <c:ptCount val="6"/>
                <c:pt idx="0">
                  <c:v>Norway</c:v>
                </c:pt>
                <c:pt idx="1">
                  <c:v>Sweden</c:v>
                </c:pt>
                <c:pt idx="2">
                  <c:v>Denmark</c:v>
                </c:pt>
                <c:pt idx="3">
                  <c:v>Finland</c:v>
                </c:pt>
                <c:pt idx="4">
                  <c:v>Rest of the world</c:v>
                </c:pt>
                <c:pt idx="5">
                  <c:v>Total</c:v>
                </c:pt>
              </c:strCache>
            </c:strRef>
          </c:cat>
          <c:val>
            <c:numRef>
              <c:f>'Ark1'!$D$13:$D$18</c:f>
              <c:numCache>
                <c:formatCode>General</c:formatCode>
                <c:ptCount val="6"/>
                <c:pt idx="0">
                  <c:v>65</c:v>
                </c:pt>
                <c:pt idx="1">
                  <c:v>7</c:v>
                </c:pt>
                <c:pt idx="2">
                  <c:v>0</c:v>
                </c:pt>
                <c:pt idx="3">
                  <c:v>0</c:v>
                </c:pt>
                <c:pt idx="4">
                  <c:v>0</c:v>
                </c:pt>
                <c:pt idx="5">
                  <c:v>72</c:v>
                </c:pt>
              </c:numCache>
            </c:numRef>
          </c:val>
        </c:ser>
        <c:ser>
          <c:idx val="1"/>
          <c:order val="1"/>
          <c:tx>
            <c:strRef>
              <c:f>'Ark1'!$E$12</c:f>
              <c:strCache>
                <c:ptCount val="1"/>
                <c:pt idx="0">
                  <c:v>Scandic</c:v>
                </c:pt>
              </c:strCache>
            </c:strRef>
          </c:tx>
          <c:invertIfNegative val="0"/>
          <c:dLbls>
            <c:txPr>
              <a:bodyPr/>
              <a:lstStyle/>
              <a:p>
                <a:pPr>
                  <a:defRPr sz="600"/>
                </a:pPr>
                <a:endParaRPr lang="nb-NO"/>
              </a:p>
            </c:txPr>
            <c:showLegendKey val="0"/>
            <c:showVal val="1"/>
            <c:showCatName val="0"/>
            <c:showSerName val="0"/>
            <c:showPercent val="0"/>
            <c:showBubbleSize val="0"/>
            <c:showLeaderLines val="0"/>
          </c:dLbls>
          <c:cat>
            <c:strRef>
              <c:f>'Ark1'!$A$13:$A$18</c:f>
              <c:strCache>
                <c:ptCount val="6"/>
                <c:pt idx="0">
                  <c:v>Norway</c:v>
                </c:pt>
                <c:pt idx="1">
                  <c:v>Sweden</c:v>
                </c:pt>
                <c:pt idx="2">
                  <c:v>Denmark</c:v>
                </c:pt>
                <c:pt idx="3">
                  <c:v>Finland</c:v>
                </c:pt>
                <c:pt idx="4">
                  <c:v>Rest of the world</c:v>
                </c:pt>
                <c:pt idx="5">
                  <c:v>Total</c:v>
                </c:pt>
              </c:strCache>
            </c:strRef>
          </c:cat>
          <c:val>
            <c:numRef>
              <c:f>'Ark1'!$E$13:$E$18</c:f>
              <c:numCache>
                <c:formatCode>General</c:formatCode>
                <c:ptCount val="6"/>
                <c:pt idx="0">
                  <c:v>19</c:v>
                </c:pt>
                <c:pt idx="1">
                  <c:v>75</c:v>
                </c:pt>
                <c:pt idx="2">
                  <c:v>23</c:v>
                </c:pt>
                <c:pt idx="3">
                  <c:v>27</c:v>
                </c:pt>
                <c:pt idx="4">
                  <c:v>7</c:v>
                </c:pt>
                <c:pt idx="5">
                  <c:v>151</c:v>
                </c:pt>
              </c:numCache>
            </c:numRef>
          </c:val>
        </c:ser>
        <c:dLbls>
          <c:showLegendKey val="0"/>
          <c:showVal val="1"/>
          <c:showCatName val="0"/>
          <c:showSerName val="0"/>
          <c:showPercent val="0"/>
          <c:showBubbleSize val="0"/>
        </c:dLbls>
        <c:gapWidth val="95"/>
        <c:overlap val="100"/>
        <c:axId val="135238400"/>
        <c:axId val="135239936"/>
      </c:barChart>
      <c:catAx>
        <c:axId val="135238400"/>
        <c:scaling>
          <c:orientation val="minMax"/>
        </c:scaling>
        <c:delete val="0"/>
        <c:axPos val="b"/>
        <c:majorTickMark val="none"/>
        <c:minorTickMark val="none"/>
        <c:tickLblPos val="nextTo"/>
        <c:txPr>
          <a:bodyPr/>
          <a:lstStyle/>
          <a:p>
            <a:pPr>
              <a:defRPr sz="600"/>
            </a:pPr>
            <a:endParaRPr lang="nb-NO"/>
          </a:p>
        </c:txPr>
        <c:crossAx val="135239936"/>
        <c:crosses val="autoZero"/>
        <c:auto val="1"/>
        <c:lblAlgn val="ctr"/>
        <c:lblOffset val="100"/>
        <c:noMultiLvlLbl val="0"/>
      </c:catAx>
      <c:valAx>
        <c:axId val="135239936"/>
        <c:scaling>
          <c:orientation val="minMax"/>
        </c:scaling>
        <c:delete val="1"/>
        <c:axPos val="l"/>
        <c:numFmt formatCode="General" sourceLinked="1"/>
        <c:majorTickMark val="out"/>
        <c:minorTickMark val="none"/>
        <c:tickLblPos val="none"/>
        <c:crossAx val="135238400"/>
        <c:crosses val="autoZero"/>
        <c:crossBetween val="between"/>
      </c:valAx>
    </c:plotArea>
    <c:legend>
      <c:legendPos val="t"/>
      <c:layout/>
      <c:overlay val="0"/>
      <c:txPr>
        <a:bodyPr/>
        <a:lstStyle/>
        <a:p>
          <a:pPr>
            <a:defRPr sz="600"/>
          </a:pPr>
          <a:endParaRPr lang="nb-NO"/>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sz="quarter" idx="1"/>
          </p:nvPr>
        </p:nvSpPr>
        <p:spPr>
          <a:xfrm>
            <a:off x="3846513" y="0"/>
            <a:ext cx="2941637" cy="496888"/>
          </a:xfrm>
          <a:prstGeom prst="rect">
            <a:avLst/>
          </a:prstGeom>
        </p:spPr>
        <p:txBody>
          <a:bodyPr vert="horz" lIns="91440" tIns="45720" rIns="91440" bIns="45720" rtlCol="0"/>
          <a:lstStyle>
            <a:lvl1pPr algn="r">
              <a:defRPr sz="1200"/>
            </a:lvl1pPr>
          </a:lstStyle>
          <a:p>
            <a:fld id="{78B44F13-BF25-450E-A10B-90E6C30BF9E7}" type="datetimeFigureOut">
              <a:rPr lang="sv-SE" smtClean="0"/>
              <a:pPr/>
              <a:t>2014-02-10</a:t>
            </a:fld>
            <a:endParaRPr lang="sv-SE"/>
          </a:p>
        </p:txBody>
      </p:sp>
      <p:sp>
        <p:nvSpPr>
          <p:cNvPr id="4" name="Footer Placeholder 3"/>
          <p:cNvSpPr>
            <a:spLocks noGrp="1"/>
          </p:cNvSpPr>
          <p:nvPr>
            <p:ph type="ftr" sz="quarter" idx="2"/>
          </p:nvPr>
        </p:nvSpPr>
        <p:spPr>
          <a:xfrm>
            <a:off x="0" y="9431338"/>
            <a:ext cx="2941638" cy="496887"/>
          </a:xfrm>
          <a:prstGeom prst="rect">
            <a:avLst/>
          </a:prstGeom>
        </p:spPr>
        <p:txBody>
          <a:bodyPr vert="horz" lIns="91440" tIns="45720" rIns="91440" bIns="45720" rtlCol="0" anchor="b"/>
          <a:lstStyle>
            <a:lvl1pPr algn="l">
              <a:defRPr sz="1200"/>
            </a:lvl1pPr>
          </a:lstStyle>
          <a:p>
            <a:endParaRPr lang="sv-SE"/>
          </a:p>
        </p:txBody>
      </p:sp>
      <p:sp>
        <p:nvSpPr>
          <p:cNvPr id="5" name="Slide Number Placeholder 4"/>
          <p:cNvSpPr>
            <a:spLocks noGrp="1"/>
          </p:cNvSpPr>
          <p:nvPr>
            <p:ph type="sldNum" sz="quarter" idx="3"/>
          </p:nvPr>
        </p:nvSpPr>
        <p:spPr>
          <a:xfrm>
            <a:off x="3846513" y="9431338"/>
            <a:ext cx="2941637" cy="496887"/>
          </a:xfrm>
          <a:prstGeom prst="rect">
            <a:avLst/>
          </a:prstGeom>
        </p:spPr>
        <p:txBody>
          <a:bodyPr vert="horz" lIns="91440" tIns="45720" rIns="91440" bIns="45720" rtlCol="0" anchor="b"/>
          <a:lstStyle>
            <a:lvl1pPr algn="r">
              <a:defRPr sz="1200"/>
            </a:lvl1pPr>
          </a:lstStyle>
          <a:p>
            <a:fld id="{5BF55724-1CE3-4DAD-8317-07D09714E732}" type="slidenum">
              <a:rPr lang="sv-SE" smtClean="0"/>
              <a:pPr/>
              <a:t>‹#›</a:t>
            </a:fld>
            <a:endParaRPr lang="sv-SE"/>
          </a:p>
        </p:txBody>
      </p:sp>
    </p:spTree>
    <p:extLst>
      <p:ext uri="{BB962C8B-B14F-4D97-AF65-F5344CB8AC3E}">
        <p14:creationId xmlns:p14="http://schemas.microsoft.com/office/powerpoint/2010/main" val="16229286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2220" cy="496491"/>
          </a:xfrm>
          <a:prstGeom prst="rect">
            <a:avLst/>
          </a:prstGeom>
        </p:spPr>
        <p:txBody>
          <a:bodyPr vert="horz" lIns="91440" tIns="45720" rIns="91440" bIns="45720" rtlCol="0"/>
          <a:lstStyle>
            <a:lvl1pPr algn="l">
              <a:defRPr sz="1200"/>
            </a:lvl1pPr>
          </a:lstStyle>
          <a:p>
            <a:endParaRPr lang="en-GB"/>
          </a:p>
        </p:txBody>
      </p:sp>
      <p:sp>
        <p:nvSpPr>
          <p:cNvPr id="3" name="Plassholder for dato 2"/>
          <p:cNvSpPr>
            <a:spLocks noGrp="1"/>
          </p:cNvSpPr>
          <p:nvPr>
            <p:ph type="dt" idx="1"/>
          </p:nvPr>
        </p:nvSpPr>
        <p:spPr>
          <a:xfrm>
            <a:off x="3845947" y="0"/>
            <a:ext cx="2942220" cy="496491"/>
          </a:xfrm>
          <a:prstGeom prst="rect">
            <a:avLst/>
          </a:prstGeom>
        </p:spPr>
        <p:txBody>
          <a:bodyPr vert="horz" lIns="91440" tIns="45720" rIns="91440" bIns="45720" rtlCol="0"/>
          <a:lstStyle>
            <a:lvl1pPr algn="r">
              <a:defRPr sz="1200"/>
            </a:lvl1pPr>
          </a:lstStyle>
          <a:p>
            <a:fld id="{7EC1065C-1D65-45DA-986D-074940936C98}" type="datetimeFigureOut">
              <a:rPr lang="en-GB" smtClean="0"/>
              <a:pPr/>
              <a:t>10/02/2014</a:t>
            </a:fld>
            <a:endParaRPr lang="en-GB"/>
          </a:p>
        </p:txBody>
      </p:sp>
      <p:sp>
        <p:nvSpPr>
          <p:cNvPr id="4" name="Plassholder for lysbilde 3"/>
          <p:cNvSpPr>
            <a:spLocks noGrp="1" noRot="1" noChangeAspect="1"/>
          </p:cNvSpPr>
          <p:nvPr>
            <p:ph type="sldImg" idx="2"/>
          </p:nvPr>
        </p:nvSpPr>
        <p:spPr>
          <a:xfrm>
            <a:off x="912813" y="744538"/>
            <a:ext cx="4964112" cy="3724275"/>
          </a:xfrm>
          <a:prstGeom prst="rect">
            <a:avLst/>
          </a:prstGeom>
          <a:noFill/>
          <a:ln w="12700">
            <a:solidFill>
              <a:prstClr val="black"/>
            </a:solidFill>
          </a:ln>
        </p:spPr>
        <p:txBody>
          <a:bodyPr vert="horz" lIns="91440" tIns="45720" rIns="91440" bIns="45720" rtlCol="0" anchor="ctr"/>
          <a:lstStyle/>
          <a:p>
            <a:endParaRPr lang="en-GB"/>
          </a:p>
        </p:txBody>
      </p:sp>
      <p:sp>
        <p:nvSpPr>
          <p:cNvPr id="5" name="Plassholder for notater 4"/>
          <p:cNvSpPr>
            <a:spLocks noGrp="1"/>
          </p:cNvSpPr>
          <p:nvPr>
            <p:ph type="body" sz="quarter" idx="3"/>
          </p:nvPr>
        </p:nvSpPr>
        <p:spPr>
          <a:xfrm>
            <a:off x="678974" y="4716661"/>
            <a:ext cx="5431790" cy="4468416"/>
          </a:xfrm>
          <a:prstGeom prst="rect">
            <a:avLst/>
          </a:prstGeom>
        </p:spPr>
        <p:txBody>
          <a:bodyPr vert="horz" lIns="91440" tIns="45720" rIns="91440" bIns="45720" rtlCol="0"/>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GB"/>
          </a:p>
        </p:txBody>
      </p:sp>
      <p:sp>
        <p:nvSpPr>
          <p:cNvPr id="6" name="Plassholder for bunntekst 5"/>
          <p:cNvSpPr>
            <a:spLocks noGrp="1"/>
          </p:cNvSpPr>
          <p:nvPr>
            <p:ph type="ftr" sz="quarter" idx="4"/>
          </p:nvPr>
        </p:nvSpPr>
        <p:spPr>
          <a:xfrm>
            <a:off x="0" y="9431599"/>
            <a:ext cx="2942220" cy="496491"/>
          </a:xfrm>
          <a:prstGeom prst="rect">
            <a:avLst/>
          </a:prstGeom>
        </p:spPr>
        <p:txBody>
          <a:bodyPr vert="horz" lIns="91440" tIns="45720" rIns="91440" bIns="45720" rtlCol="0" anchor="b"/>
          <a:lstStyle>
            <a:lvl1pPr algn="l">
              <a:defRPr sz="1200"/>
            </a:lvl1pPr>
          </a:lstStyle>
          <a:p>
            <a:endParaRPr lang="en-GB"/>
          </a:p>
        </p:txBody>
      </p:sp>
      <p:sp>
        <p:nvSpPr>
          <p:cNvPr id="7" name="Plassholder for lysbildenummer 6"/>
          <p:cNvSpPr>
            <a:spLocks noGrp="1"/>
          </p:cNvSpPr>
          <p:nvPr>
            <p:ph type="sldNum" sz="quarter" idx="5"/>
          </p:nvPr>
        </p:nvSpPr>
        <p:spPr>
          <a:xfrm>
            <a:off x="3845947" y="9431599"/>
            <a:ext cx="2942220" cy="496491"/>
          </a:xfrm>
          <a:prstGeom prst="rect">
            <a:avLst/>
          </a:prstGeom>
        </p:spPr>
        <p:txBody>
          <a:bodyPr vert="horz" lIns="91440" tIns="45720" rIns="91440" bIns="45720" rtlCol="0" anchor="b"/>
          <a:lstStyle>
            <a:lvl1pPr algn="r">
              <a:defRPr sz="1200"/>
            </a:lvl1pPr>
          </a:lstStyle>
          <a:p>
            <a:fld id="{E6A31588-2722-46D0-870C-5DBE368ED8D0}" type="slidenum">
              <a:rPr lang="en-GB" smtClean="0"/>
              <a:pPr/>
              <a:t>‹#›</a:t>
            </a:fld>
            <a:endParaRPr lang="en-GB"/>
          </a:p>
        </p:txBody>
      </p:sp>
    </p:spTree>
    <p:extLst>
      <p:ext uri="{BB962C8B-B14F-4D97-AF65-F5344CB8AC3E}">
        <p14:creationId xmlns:p14="http://schemas.microsoft.com/office/powerpoint/2010/main" val="1378608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GB" dirty="0"/>
          </a:p>
        </p:txBody>
      </p:sp>
      <p:sp>
        <p:nvSpPr>
          <p:cNvPr id="4" name="Plassholder for lysbildenummer 3"/>
          <p:cNvSpPr>
            <a:spLocks noGrp="1"/>
          </p:cNvSpPr>
          <p:nvPr>
            <p:ph type="sldNum" sz="quarter" idx="10"/>
          </p:nvPr>
        </p:nvSpPr>
        <p:spPr/>
        <p:txBody>
          <a:bodyPr/>
          <a:lstStyle/>
          <a:p>
            <a:fld id="{77DD50C2-F4B3-4E0D-B532-C2E75E6BA957}" type="slidenum">
              <a:rPr lang="en-GB" smtClean="0"/>
              <a:t>1</a:t>
            </a:fld>
            <a:endParaRPr lang="en-GB"/>
          </a:p>
        </p:txBody>
      </p:sp>
    </p:spTree>
    <p:extLst>
      <p:ext uri="{BB962C8B-B14F-4D97-AF65-F5344CB8AC3E}">
        <p14:creationId xmlns:p14="http://schemas.microsoft.com/office/powerpoint/2010/main" val="2024015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GB" dirty="0"/>
          </a:p>
        </p:txBody>
      </p:sp>
      <p:sp>
        <p:nvSpPr>
          <p:cNvPr id="4" name="Plassholder for lysbildenummer 3"/>
          <p:cNvSpPr>
            <a:spLocks noGrp="1"/>
          </p:cNvSpPr>
          <p:nvPr>
            <p:ph type="sldNum" sz="quarter" idx="10"/>
          </p:nvPr>
        </p:nvSpPr>
        <p:spPr/>
        <p:txBody>
          <a:bodyPr/>
          <a:lstStyle/>
          <a:p>
            <a:fld id="{E6A31588-2722-46D0-870C-5DBE368ED8D0}" type="slidenum">
              <a:rPr lang="en-GB" smtClean="0"/>
              <a:pPr/>
              <a:t>4</a:t>
            </a:fld>
            <a:endParaRPr lang="en-GB"/>
          </a:p>
        </p:txBody>
      </p:sp>
    </p:spTree>
    <p:extLst>
      <p:ext uri="{BB962C8B-B14F-4D97-AF65-F5344CB8AC3E}">
        <p14:creationId xmlns:p14="http://schemas.microsoft.com/office/powerpoint/2010/main" val="15742723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tellysbilde">
    <p:bg>
      <p:bgPr>
        <a:solidFill>
          <a:schemeClr val="bg1"/>
        </a:solidFill>
        <a:effectLst/>
      </p:bgPr>
    </p:bg>
    <p:spTree>
      <p:nvGrpSpPr>
        <p:cNvPr id="1" name=""/>
        <p:cNvGrpSpPr/>
        <p:nvPr/>
      </p:nvGrpSpPr>
      <p:grpSpPr>
        <a:xfrm>
          <a:off x="0" y="0"/>
          <a:ext cx="0" cy="0"/>
          <a:chOff x="0" y="0"/>
          <a:chExt cx="0" cy="0"/>
        </a:xfrm>
      </p:grpSpPr>
      <p:sp>
        <p:nvSpPr>
          <p:cNvPr id="12" name="Picture Placeholder 13"/>
          <p:cNvSpPr>
            <a:spLocks noGrp="1"/>
          </p:cNvSpPr>
          <p:nvPr>
            <p:ph type="pic" sz="quarter" idx="13"/>
          </p:nvPr>
        </p:nvSpPr>
        <p:spPr>
          <a:xfrm>
            <a:off x="179387" y="190800"/>
            <a:ext cx="8785225" cy="5724363"/>
          </a:xfrm>
          <a:blipFill>
            <a:blip r:embed="rId2" cstate="print"/>
            <a:stretch>
              <a:fillRect/>
            </a:stretch>
          </a:blipFill>
        </p:spPr>
        <p:txBody>
          <a:bodyPr/>
          <a:lstStyle>
            <a:lvl1pPr marL="17463" indent="0">
              <a:buNone/>
              <a:defRPr>
                <a:solidFill>
                  <a:schemeClr val="bg1"/>
                </a:solidFill>
              </a:defRPr>
            </a:lvl1pPr>
          </a:lstStyle>
          <a:p>
            <a:r>
              <a:rPr lang="nb-NO" dirty="0" smtClean="0"/>
              <a:t>Klikk ikonet for å legge til et bilde</a:t>
            </a:r>
            <a:endParaRPr lang="en-GB" dirty="0"/>
          </a:p>
        </p:txBody>
      </p:sp>
      <p:sp>
        <p:nvSpPr>
          <p:cNvPr id="2" name="Title 1"/>
          <p:cNvSpPr>
            <a:spLocks noGrp="1"/>
          </p:cNvSpPr>
          <p:nvPr>
            <p:ph type="ctrTitle"/>
          </p:nvPr>
        </p:nvSpPr>
        <p:spPr>
          <a:xfrm>
            <a:off x="756000" y="900000"/>
            <a:ext cx="7632000" cy="1368000"/>
          </a:xfrm>
        </p:spPr>
        <p:txBody>
          <a:bodyPr anchor="t"/>
          <a:lstStyle>
            <a:lvl1pPr>
              <a:lnSpc>
                <a:spcPts val="5300"/>
              </a:lnSpc>
              <a:defRPr sz="5600">
                <a:solidFill>
                  <a:schemeClr val="bg1"/>
                </a:solidFill>
              </a:defRPr>
            </a:lvl1pPr>
          </a:lstStyle>
          <a:p>
            <a:r>
              <a:rPr lang="nb-NO" smtClean="0"/>
              <a:t>Klikk for å redigere tittelstil</a:t>
            </a:r>
            <a:endParaRPr lang="en-GB" dirty="0"/>
          </a:p>
        </p:txBody>
      </p:sp>
      <p:sp>
        <p:nvSpPr>
          <p:cNvPr id="4" name="Date Placeholder 3"/>
          <p:cNvSpPr>
            <a:spLocks noGrp="1"/>
          </p:cNvSpPr>
          <p:nvPr>
            <p:ph type="dt" sz="half" idx="10"/>
          </p:nvPr>
        </p:nvSpPr>
        <p:spPr/>
        <p:txBody>
          <a:bodyPr/>
          <a:lstStyle/>
          <a:p>
            <a:fld id="{D3120AC9-1F99-4FB3-9ADF-9123F50D9B84}" type="datetimeFigureOut">
              <a:rPr lang="en-GB" smtClean="0"/>
              <a:pPr/>
              <a:t>10/02/2014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BBBD2F1-C51B-4D73-930D-C810EAD44EDB}" type="slidenum">
              <a:rPr lang="en-GB" smtClean="0"/>
              <a:pPr/>
              <a:t>‹#›</a:t>
            </a:fld>
            <a:endParaRPr lang="en-GB" dirty="0"/>
          </a:p>
        </p:txBody>
      </p:sp>
      <p:sp>
        <p:nvSpPr>
          <p:cNvPr id="8" name="Text Placeholder 7"/>
          <p:cNvSpPr>
            <a:spLocks noGrp="1"/>
          </p:cNvSpPr>
          <p:nvPr>
            <p:ph type="body" sz="quarter" idx="14"/>
          </p:nvPr>
        </p:nvSpPr>
        <p:spPr>
          <a:xfrm>
            <a:off x="756000" y="4752839"/>
            <a:ext cx="7632424" cy="720000"/>
          </a:xfrm>
        </p:spPr>
        <p:txBody>
          <a:bodyPr/>
          <a:lstStyle>
            <a:lvl1pPr marL="0" indent="0">
              <a:buFontTx/>
              <a:buNone/>
              <a:defRPr sz="2000" cap="all" baseline="0">
                <a:solidFill>
                  <a:schemeClr val="bg1"/>
                </a:solidFill>
              </a:defRPr>
            </a:lvl1pPr>
            <a:lvl2pPr marL="179388" indent="0">
              <a:buFontTx/>
              <a:buNone/>
              <a:defRPr/>
            </a:lvl2pPr>
            <a:lvl3pPr marL="358775" indent="0">
              <a:buFontTx/>
              <a:buNone/>
              <a:defRPr/>
            </a:lvl3pPr>
            <a:lvl4pPr marL="538163" indent="0">
              <a:buFontTx/>
              <a:buNone/>
              <a:defRPr/>
            </a:lvl4pPr>
            <a:lvl5pPr marL="720612" indent="0">
              <a:buFontTx/>
              <a:buNone/>
              <a:defRPr/>
            </a:lvl5pPr>
          </a:lstStyle>
          <a:p>
            <a:pPr lvl="0"/>
            <a:r>
              <a:rPr lang="nb-NO" smtClean="0"/>
              <a:t>Klikk for å redigere tekststiler i malen</a:t>
            </a:r>
          </a:p>
        </p:txBody>
      </p:sp>
    </p:spTree>
    <p:extLst>
      <p:ext uri="{BB962C8B-B14F-4D97-AF65-F5344CB8AC3E}">
        <p14:creationId xmlns:p14="http://schemas.microsoft.com/office/powerpoint/2010/main" val="3803476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Innehåll och bild">
    <p:spTree>
      <p:nvGrpSpPr>
        <p:cNvPr id="1" name=""/>
        <p:cNvGrpSpPr/>
        <p:nvPr/>
      </p:nvGrpSpPr>
      <p:grpSpPr>
        <a:xfrm>
          <a:off x="0" y="0"/>
          <a:ext cx="0" cy="0"/>
          <a:chOff x="0" y="0"/>
          <a:chExt cx="0" cy="0"/>
        </a:xfrm>
      </p:grpSpPr>
      <p:sp>
        <p:nvSpPr>
          <p:cNvPr id="9" name="Platshållare för text 9"/>
          <p:cNvSpPr>
            <a:spLocks noGrp="1"/>
          </p:cNvSpPr>
          <p:nvPr>
            <p:ph type="body" sz="quarter" idx="14"/>
          </p:nvPr>
        </p:nvSpPr>
        <p:spPr>
          <a:xfrm>
            <a:off x="695325" y="1807535"/>
            <a:ext cx="4092699" cy="385349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2" name="Rubrik 1"/>
          <p:cNvSpPr>
            <a:spLocks noGrp="1"/>
          </p:cNvSpPr>
          <p:nvPr>
            <p:ph type="title"/>
          </p:nvPr>
        </p:nvSpPr>
        <p:spPr/>
        <p:txBody>
          <a:bodyPr/>
          <a:lstStyle/>
          <a:p>
            <a:r>
              <a:rPr lang="en-US" smtClean="0"/>
              <a:t>Click to edit Master title style</a:t>
            </a:r>
            <a:endParaRPr lang="en-GB"/>
          </a:p>
        </p:txBody>
      </p:sp>
      <p:sp>
        <p:nvSpPr>
          <p:cNvPr id="4" name="Platshållare för datum 3"/>
          <p:cNvSpPr>
            <a:spLocks noGrp="1"/>
          </p:cNvSpPr>
          <p:nvPr>
            <p:ph type="dt" sz="half" idx="10"/>
          </p:nvPr>
        </p:nvSpPr>
        <p:spPr/>
        <p:txBody>
          <a:bodyPr/>
          <a:lstStyle/>
          <a:p>
            <a:fld id="{C350C814-F536-4F04-9E77-91EDC810783B}" type="datetime1">
              <a:rPr lang="en-GB" smtClean="0"/>
              <a:pPr/>
              <a:t>10/02/2014</a:t>
            </a:fld>
            <a:endParaRPr lang="en-GB" dirty="0"/>
          </a:p>
        </p:txBody>
      </p:sp>
      <p:sp>
        <p:nvSpPr>
          <p:cNvPr id="5" name="Platshållare för sidfot 4"/>
          <p:cNvSpPr>
            <a:spLocks noGrp="1"/>
          </p:cNvSpPr>
          <p:nvPr>
            <p:ph type="ftr" sz="quarter" idx="11"/>
          </p:nvPr>
        </p:nvSpPr>
        <p:spPr/>
        <p:txBody>
          <a:bodyPr/>
          <a:lstStyle/>
          <a:p>
            <a:endParaRPr lang="en-GB" dirty="0"/>
          </a:p>
        </p:txBody>
      </p:sp>
      <p:sp>
        <p:nvSpPr>
          <p:cNvPr id="6" name="Platshållare för bildnummer 5"/>
          <p:cNvSpPr>
            <a:spLocks noGrp="1"/>
          </p:cNvSpPr>
          <p:nvPr>
            <p:ph type="sldNum" sz="quarter" idx="12"/>
          </p:nvPr>
        </p:nvSpPr>
        <p:spPr/>
        <p:txBody>
          <a:bodyPr/>
          <a:lstStyle/>
          <a:p>
            <a:fld id="{DCDE2786-74E7-4E8D-953B-3FEA776B6960}" type="slidenum">
              <a:rPr lang="en-GB" smtClean="0"/>
              <a:pPr/>
              <a:t>‹#›</a:t>
            </a:fld>
            <a:endParaRPr lang="en-GB" dirty="0"/>
          </a:p>
        </p:txBody>
      </p:sp>
      <p:sp>
        <p:nvSpPr>
          <p:cNvPr id="8" name="Platshållare för bild 7"/>
          <p:cNvSpPr>
            <a:spLocks noGrp="1"/>
          </p:cNvSpPr>
          <p:nvPr>
            <p:ph type="pic" sz="quarter" idx="13"/>
          </p:nvPr>
        </p:nvSpPr>
        <p:spPr>
          <a:xfrm>
            <a:off x="5040313" y="1804988"/>
            <a:ext cx="3419475" cy="3856037"/>
          </a:xfrm>
        </p:spPr>
        <p:txBody>
          <a:bodyPr/>
          <a:lstStyle>
            <a:lvl1pPr marL="0" indent="0">
              <a:buNone/>
              <a:defRPr/>
            </a:lvl1pPr>
          </a:lstStyle>
          <a:p>
            <a:r>
              <a:rPr lang="en-US" dirty="0" smtClean="0"/>
              <a:t>Click icon to add picture</a:t>
            </a:r>
            <a:endParaRPr lang="en-GB" dirty="0"/>
          </a:p>
        </p:txBody>
      </p:sp>
    </p:spTree>
    <p:extLst>
      <p:ext uri="{BB962C8B-B14F-4D97-AF65-F5344CB8AC3E}">
        <p14:creationId xmlns:p14="http://schemas.microsoft.com/office/powerpoint/2010/main" val="1838357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bg>
      <p:bgPr>
        <a:solidFill>
          <a:srgbClr val="FEF6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10000" y="900000"/>
            <a:ext cx="7704000" cy="1384930"/>
          </a:xfrm>
        </p:spPr>
        <p:txBody>
          <a:bodyPr/>
          <a:lstStyle>
            <a:lvl1pPr>
              <a:lnSpc>
                <a:spcPts val="5300"/>
              </a:lnSpc>
              <a:defRPr/>
            </a:lvl1pPr>
          </a:lstStyle>
          <a:p>
            <a:r>
              <a:rPr lang="nb-NO" smtClean="0"/>
              <a:t>Klikk for å redigere tittelstil</a:t>
            </a:r>
            <a:endParaRPr lang="en-GB" dirty="0"/>
          </a:p>
        </p:txBody>
      </p:sp>
      <p:sp>
        <p:nvSpPr>
          <p:cNvPr id="3" name="Content Placeholder 2"/>
          <p:cNvSpPr>
            <a:spLocks noGrp="1"/>
          </p:cNvSpPr>
          <p:nvPr>
            <p:ph idx="1"/>
          </p:nvPr>
        </p:nvSpPr>
        <p:spPr>
          <a:xfrm>
            <a:off x="810000" y="2484000"/>
            <a:ext cx="7560000" cy="2966479"/>
          </a:xfrm>
        </p:spPr>
        <p:txBody>
          <a:bodyPr/>
          <a:lstStyle>
            <a:lvl1pPr marL="180975" indent="-180975">
              <a:defRPr sz="1600"/>
            </a:lvl1pPr>
            <a:lvl2pPr marL="360000" indent="-180975">
              <a:buFont typeface="Arial" panose="020B0604020202020204" pitchFamily="34" charset="0"/>
              <a:buChar char="»"/>
              <a:tabLst/>
              <a:defRPr sz="1400"/>
            </a:lvl2pPr>
            <a:lvl3pPr marL="540000" indent="-180000">
              <a:defRPr sz="1400"/>
            </a:lvl3pPr>
            <a:lvl4pPr marL="720000" indent="-180975">
              <a:buFont typeface="Arial" panose="020B0604020202020204" pitchFamily="34" charset="0"/>
              <a:buChar char="»"/>
              <a:defRPr sz="1400"/>
            </a:lvl4pPr>
            <a:lvl5pPr marL="900000" indent="-180975">
              <a:buFont typeface="Arial" panose="020B0604020202020204" pitchFamily="34" charset="0"/>
              <a:buChar char="•"/>
              <a:defRPr sz="1400"/>
            </a:lvl5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GB" dirty="0"/>
          </a:p>
        </p:txBody>
      </p:sp>
      <p:sp>
        <p:nvSpPr>
          <p:cNvPr id="4" name="Date Placeholder 3"/>
          <p:cNvSpPr>
            <a:spLocks noGrp="1"/>
          </p:cNvSpPr>
          <p:nvPr>
            <p:ph type="dt" sz="half" idx="10"/>
          </p:nvPr>
        </p:nvSpPr>
        <p:spPr>
          <a:xfrm>
            <a:off x="1224000" y="6335750"/>
            <a:ext cx="1116000" cy="180000"/>
          </a:xfrm>
        </p:spPr>
        <p:txBody>
          <a:bodyPr lIns="0" tIns="0" rIns="0" bIns="0"/>
          <a:lstStyle>
            <a:lvl1pPr>
              <a:defRPr sz="1000">
                <a:solidFill>
                  <a:schemeClr val="accent6">
                    <a:lumMod val="75000"/>
                  </a:schemeClr>
                </a:solidFill>
              </a:defRPr>
            </a:lvl1pPr>
          </a:lstStyle>
          <a:p>
            <a:fld id="{D3120AC9-1F99-4FB3-9ADF-9123F50D9B84}" type="datetimeFigureOut">
              <a:rPr lang="en-GB" smtClean="0"/>
              <a:pPr/>
              <a:t>10/02/2014</a:t>
            </a:fld>
            <a:endParaRPr lang="en-GB" dirty="0"/>
          </a:p>
        </p:txBody>
      </p:sp>
      <p:sp>
        <p:nvSpPr>
          <p:cNvPr id="5" name="Footer Placeholder 4"/>
          <p:cNvSpPr>
            <a:spLocks noGrp="1"/>
          </p:cNvSpPr>
          <p:nvPr>
            <p:ph type="ftr" sz="quarter" idx="11"/>
          </p:nvPr>
        </p:nvSpPr>
        <p:spPr>
          <a:xfrm>
            <a:off x="2376196" y="6335750"/>
            <a:ext cx="3960000" cy="180000"/>
          </a:xfrm>
        </p:spPr>
        <p:txBody>
          <a:bodyPr lIns="0" tIns="0" rIns="0" bIns="0"/>
          <a:lstStyle>
            <a:lvl1pPr algn="l">
              <a:defRPr sz="1000">
                <a:solidFill>
                  <a:schemeClr val="accent6">
                    <a:lumMod val="75000"/>
                  </a:schemeClr>
                </a:solidFill>
              </a:defRPr>
            </a:lvl1pPr>
          </a:lstStyle>
          <a:p>
            <a:endParaRPr lang="en-GB" dirty="0"/>
          </a:p>
        </p:txBody>
      </p:sp>
      <p:sp>
        <p:nvSpPr>
          <p:cNvPr id="6" name="Slide Number Placeholder 5"/>
          <p:cNvSpPr>
            <a:spLocks noGrp="1"/>
          </p:cNvSpPr>
          <p:nvPr>
            <p:ph type="sldNum" sz="quarter" idx="12"/>
          </p:nvPr>
        </p:nvSpPr>
        <p:spPr>
          <a:xfrm>
            <a:off x="792000" y="6335750"/>
            <a:ext cx="324000" cy="180000"/>
          </a:xfrm>
        </p:spPr>
        <p:txBody>
          <a:bodyPr lIns="0" tIns="0" rIns="0" bIns="0"/>
          <a:lstStyle>
            <a:lvl1pPr>
              <a:defRPr sz="1000">
                <a:solidFill>
                  <a:schemeClr val="accent6">
                    <a:lumMod val="75000"/>
                  </a:schemeClr>
                </a:solidFill>
              </a:defRPr>
            </a:lvl1pPr>
          </a:lstStyle>
          <a:p>
            <a:fld id="{6BBBD2F1-C51B-4D73-930D-C810EAD44EDB}" type="slidenum">
              <a:rPr lang="en-GB" smtClean="0"/>
              <a:pPr/>
              <a:t>‹#›</a:t>
            </a:fld>
            <a:endParaRPr lang="en-GB" dirty="0"/>
          </a:p>
        </p:txBody>
      </p:sp>
    </p:spTree>
    <p:extLst>
      <p:ext uri="{BB962C8B-B14F-4D97-AF65-F5344CB8AC3E}">
        <p14:creationId xmlns:p14="http://schemas.microsoft.com/office/powerpoint/2010/main" val="2741165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loverskrif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10000" y="828323"/>
            <a:ext cx="7524000" cy="1116000"/>
          </a:xfrm>
        </p:spPr>
        <p:txBody>
          <a:bodyPr anchor="t" anchorCtr="0"/>
          <a:lstStyle>
            <a:lvl1pPr algn="l">
              <a:lnSpc>
                <a:spcPts val="4200"/>
              </a:lnSpc>
              <a:defRPr sz="3800" b="1" cap="all">
                <a:solidFill>
                  <a:schemeClr val="tx1"/>
                </a:solidFill>
              </a:defRPr>
            </a:lvl1pPr>
          </a:lstStyle>
          <a:p>
            <a:r>
              <a:rPr lang="nb-NO" smtClean="0"/>
              <a:t>Klikk for å redigere tittelstil</a:t>
            </a:r>
            <a:endParaRPr lang="en-GB" dirty="0"/>
          </a:p>
        </p:txBody>
      </p:sp>
      <p:sp>
        <p:nvSpPr>
          <p:cNvPr id="4" name="Date Placeholder 3"/>
          <p:cNvSpPr>
            <a:spLocks noGrp="1"/>
          </p:cNvSpPr>
          <p:nvPr>
            <p:ph type="dt" sz="half" idx="10"/>
          </p:nvPr>
        </p:nvSpPr>
        <p:spPr/>
        <p:txBody>
          <a:bodyPr/>
          <a:lstStyle/>
          <a:p>
            <a:fld id="{D3120AC9-1F99-4FB3-9ADF-9123F50D9B84}" type="datetimeFigureOut">
              <a:rPr lang="en-GB" smtClean="0"/>
              <a:pPr/>
              <a:t>10/02/2014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BBBD2F1-C51B-4D73-930D-C810EAD44EDB}" type="slidenum">
              <a:rPr lang="en-GB" smtClean="0"/>
              <a:pPr/>
              <a:t>‹#›</a:t>
            </a:fld>
            <a:endParaRPr lang="en-GB" dirty="0"/>
          </a:p>
        </p:txBody>
      </p:sp>
      <p:sp>
        <p:nvSpPr>
          <p:cNvPr id="15" name="Picture Placeholder 7"/>
          <p:cNvSpPr>
            <a:spLocks noGrp="1"/>
          </p:cNvSpPr>
          <p:nvPr>
            <p:ph type="pic" sz="quarter" idx="13"/>
          </p:nvPr>
        </p:nvSpPr>
        <p:spPr>
          <a:xfrm>
            <a:off x="179512" y="2060848"/>
            <a:ext cx="2934000" cy="3132348"/>
          </a:xfrm>
          <a:noFill/>
        </p:spPr>
        <p:txBody>
          <a:bodyPr/>
          <a:lstStyle>
            <a:lvl1pPr marL="17463" indent="0">
              <a:buNone/>
              <a:defRPr>
                <a:solidFill>
                  <a:schemeClr val="tx1"/>
                </a:solidFill>
              </a:defRPr>
            </a:lvl1pPr>
          </a:lstStyle>
          <a:p>
            <a:r>
              <a:rPr lang="nb-NO" dirty="0" smtClean="0"/>
              <a:t>Klikk ikonet for å legge til et bilde</a:t>
            </a:r>
            <a:endParaRPr lang="en-GB" dirty="0"/>
          </a:p>
        </p:txBody>
      </p:sp>
      <p:sp>
        <p:nvSpPr>
          <p:cNvPr id="16" name="Picture Placeholder 7"/>
          <p:cNvSpPr>
            <a:spLocks noGrp="1"/>
          </p:cNvSpPr>
          <p:nvPr>
            <p:ph type="pic" sz="quarter" idx="14"/>
          </p:nvPr>
        </p:nvSpPr>
        <p:spPr>
          <a:xfrm>
            <a:off x="3113838" y="2060848"/>
            <a:ext cx="2934000" cy="3132348"/>
          </a:xfrm>
          <a:noFill/>
        </p:spPr>
        <p:txBody>
          <a:bodyPr/>
          <a:lstStyle>
            <a:lvl1pPr marL="17463" indent="0">
              <a:buNone/>
              <a:defRPr>
                <a:solidFill>
                  <a:schemeClr val="tx1"/>
                </a:solidFill>
              </a:defRPr>
            </a:lvl1pPr>
          </a:lstStyle>
          <a:p>
            <a:r>
              <a:rPr lang="nb-NO" dirty="0" smtClean="0"/>
              <a:t>Klikk ikonet for å legge til et bilde</a:t>
            </a:r>
            <a:endParaRPr lang="en-GB" dirty="0"/>
          </a:p>
        </p:txBody>
      </p:sp>
      <p:sp>
        <p:nvSpPr>
          <p:cNvPr id="17" name="Picture Placeholder 7"/>
          <p:cNvSpPr>
            <a:spLocks noGrp="1"/>
          </p:cNvSpPr>
          <p:nvPr>
            <p:ph type="pic" sz="quarter" idx="15"/>
          </p:nvPr>
        </p:nvSpPr>
        <p:spPr>
          <a:xfrm>
            <a:off x="6048164" y="2060848"/>
            <a:ext cx="2916324" cy="3132348"/>
          </a:xfrm>
          <a:noFill/>
        </p:spPr>
        <p:txBody>
          <a:bodyPr/>
          <a:lstStyle>
            <a:lvl1pPr marL="17463" indent="0">
              <a:buNone/>
              <a:defRPr>
                <a:solidFill>
                  <a:schemeClr val="tx1"/>
                </a:solidFill>
              </a:defRPr>
            </a:lvl1pPr>
          </a:lstStyle>
          <a:p>
            <a:r>
              <a:rPr lang="nb-NO" dirty="0" smtClean="0"/>
              <a:t>Klikk ikonet for å legge til et bilde</a:t>
            </a:r>
            <a:endParaRPr lang="en-GB" dirty="0"/>
          </a:p>
        </p:txBody>
      </p:sp>
    </p:spTree>
    <p:extLst>
      <p:ext uri="{BB962C8B-B14F-4D97-AF65-F5344CB8AC3E}">
        <p14:creationId xmlns:p14="http://schemas.microsoft.com/office/powerpoint/2010/main" val="1786320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bg1"/>
        </a:solidFill>
        <a:effectLst/>
      </p:bgPr>
    </p:bg>
    <p:spTree>
      <p:nvGrpSpPr>
        <p:cNvPr id="1" name=""/>
        <p:cNvGrpSpPr/>
        <p:nvPr/>
      </p:nvGrpSpPr>
      <p:grpSpPr>
        <a:xfrm>
          <a:off x="0" y="0"/>
          <a:ext cx="0" cy="0"/>
          <a:chOff x="0" y="0"/>
          <a:chExt cx="0" cy="0"/>
        </a:xfrm>
      </p:grpSpPr>
      <p:sp>
        <p:nvSpPr>
          <p:cNvPr id="14" name="Picture Placeholder 13"/>
          <p:cNvSpPr>
            <a:spLocks noGrp="1"/>
          </p:cNvSpPr>
          <p:nvPr>
            <p:ph type="pic" sz="quarter" idx="13"/>
          </p:nvPr>
        </p:nvSpPr>
        <p:spPr>
          <a:xfrm>
            <a:off x="179387" y="188913"/>
            <a:ext cx="8785225" cy="5724363"/>
          </a:xfrm>
          <a:blipFill>
            <a:blip r:embed="rId2" cstate="print"/>
            <a:stretch>
              <a:fillRect/>
            </a:stretch>
          </a:blipFill>
        </p:spPr>
        <p:txBody>
          <a:bodyPr/>
          <a:lstStyle>
            <a:lvl1pPr marL="17463" indent="0">
              <a:buNone/>
              <a:defRPr>
                <a:solidFill>
                  <a:schemeClr val="bg1"/>
                </a:solidFill>
              </a:defRPr>
            </a:lvl1pPr>
          </a:lstStyle>
          <a:p>
            <a:r>
              <a:rPr lang="nb-NO" dirty="0" smtClean="0"/>
              <a:t>Klikk ikonet for å legge til et bilde</a:t>
            </a:r>
            <a:endParaRPr lang="en-GB" dirty="0"/>
          </a:p>
        </p:txBody>
      </p:sp>
      <p:sp>
        <p:nvSpPr>
          <p:cNvPr id="2" name="Title 1"/>
          <p:cNvSpPr>
            <a:spLocks noGrp="1"/>
          </p:cNvSpPr>
          <p:nvPr>
            <p:ph type="title"/>
          </p:nvPr>
        </p:nvSpPr>
        <p:spPr>
          <a:xfrm>
            <a:off x="3995936" y="2327579"/>
            <a:ext cx="4608512" cy="1101421"/>
          </a:xfrm>
        </p:spPr>
        <p:txBody>
          <a:bodyPr anchor="t"/>
          <a:lstStyle>
            <a:lvl1pPr algn="r">
              <a:lnSpc>
                <a:spcPct val="100000"/>
              </a:lnSpc>
              <a:defRPr sz="2600" b="1" cap="none" baseline="0">
                <a:solidFill>
                  <a:schemeClr val="bg1"/>
                </a:solidFill>
              </a:defRPr>
            </a:lvl1pPr>
          </a:lstStyle>
          <a:p>
            <a:r>
              <a:rPr lang="nb-NO" smtClean="0"/>
              <a:t>Klikk for å redigere tittelstil</a:t>
            </a:r>
            <a:endParaRPr lang="en-GB" dirty="0"/>
          </a:p>
        </p:txBody>
      </p:sp>
      <p:sp>
        <p:nvSpPr>
          <p:cNvPr id="4" name="Date Placeholder 3"/>
          <p:cNvSpPr>
            <a:spLocks noGrp="1"/>
          </p:cNvSpPr>
          <p:nvPr>
            <p:ph type="dt" sz="half" idx="10"/>
          </p:nvPr>
        </p:nvSpPr>
        <p:spPr/>
        <p:txBody>
          <a:bodyPr/>
          <a:lstStyle/>
          <a:p>
            <a:fld id="{D3120AC9-1F99-4FB3-9ADF-9123F50D9B84}" type="datetimeFigureOut">
              <a:rPr lang="en-GB" smtClean="0"/>
              <a:pPr/>
              <a:t>10/02/2014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BBBD2F1-C51B-4D73-930D-C810EAD44EDB}" type="slidenum">
              <a:rPr lang="en-GB" smtClean="0"/>
              <a:pPr/>
              <a:t>‹#›</a:t>
            </a:fld>
            <a:endParaRPr lang="en-GB" dirty="0"/>
          </a:p>
        </p:txBody>
      </p:sp>
    </p:spTree>
    <p:extLst>
      <p:ext uri="{BB962C8B-B14F-4D97-AF65-F5344CB8AC3E}">
        <p14:creationId xmlns:p14="http://schemas.microsoft.com/office/powerpoint/2010/main" val="59101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GB" dirty="0"/>
          </a:p>
        </p:txBody>
      </p:sp>
      <p:sp>
        <p:nvSpPr>
          <p:cNvPr id="3" name="Content Placeholder 2"/>
          <p:cNvSpPr>
            <a:spLocks noGrp="1"/>
          </p:cNvSpPr>
          <p:nvPr>
            <p:ph sz="half" idx="1"/>
          </p:nvPr>
        </p:nvSpPr>
        <p:spPr>
          <a:xfrm>
            <a:off x="810000" y="2484000"/>
            <a:ext cx="3600000" cy="2966400"/>
          </a:xfrm>
        </p:spPr>
        <p:txBody>
          <a:bodyPr/>
          <a:lstStyle>
            <a:lvl1pPr>
              <a:defRPr sz="16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GB" dirty="0"/>
          </a:p>
        </p:txBody>
      </p:sp>
      <p:sp>
        <p:nvSpPr>
          <p:cNvPr id="4" name="Content Placeholder 3"/>
          <p:cNvSpPr>
            <a:spLocks noGrp="1"/>
          </p:cNvSpPr>
          <p:nvPr>
            <p:ph sz="half" idx="2"/>
          </p:nvPr>
        </p:nvSpPr>
        <p:spPr>
          <a:xfrm>
            <a:off x="4752420" y="2496076"/>
            <a:ext cx="3600000" cy="2966400"/>
          </a:xfrm>
        </p:spPr>
        <p:txBody>
          <a:bodyPr/>
          <a:lstStyle>
            <a:lvl1pPr>
              <a:defRPr sz="16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GB" dirty="0"/>
          </a:p>
        </p:txBody>
      </p:sp>
      <p:sp>
        <p:nvSpPr>
          <p:cNvPr id="5" name="Date Placeholder 4"/>
          <p:cNvSpPr>
            <a:spLocks noGrp="1"/>
          </p:cNvSpPr>
          <p:nvPr>
            <p:ph type="dt" sz="half" idx="10"/>
          </p:nvPr>
        </p:nvSpPr>
        <p:spPr/>
        <p:txBody>
          <a:bodyPr/>
          <a:lstStyle/>
          <a:p>
            <a:fld id="{D3120AC9-1F99-4FB3-9ADF-9123F50D9B84}" type="datetimeFigureOut">
              <a:rPr lang="en-GB" smtClean="0"/>
              <a:pPr/>
              <a:t>10/02/2014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BBBD2F1-C51B-4D73-930D-C810EAD44EDB}" type="slidenum">
              <a:rPr lang="en-GB" smtClean="0"/>
              <a:pPr/>
              <a:t>‹#›</a:t>
            </a:fld>
            <a:endParaRPr lang="en-GB" dirty="0"/>
          </a:p>
        </p:txBody>
      </p:sp>
    </p:spTree>
    <p:extLst>
      <p:ext uri="{BB962C8B-B14F-4D97-AF65-F5344CB8AC3E}">
        <p14:creationId xmlns:p14="http://schemas.microsoft.com/office/powerpoint/2010/main" val="764619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GB" dirty="0"/>
          </a:p>
        </p:txBody>
      </p:sp>
      <p:sp>
        <p:nvSpPr>
          <p:cNvPr id="3" name="Date Placeholder 2"/>
          <p:cNvSpPr>
            <a:spLocks noGrp="1"/>
          </p:cNvSpPr>
          <p:nvPr>
            <p:ph type="dt" sz="half" idx="10"/>
          </p:nvPr>
        </p:nvSpPr>
        <p:spPr/>
        <p:txBody>
          <a:bodyPr/>
          <a:lstStyle/>
          <a:p>
            <a:fld id="{D3120AC9-1F99-4FB3-9ADF-9123F50D9B84}" type="datetimeFigureOut">
              <a:rPr lang="en-GB" smtClean="0"/>
              <a:pPr/>
              <a:t>10/02/2014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BBBD2F1-C51B-4D73-930D-C810EAD44EDB}" type="slidenum">
              <a:rPr lang="en-GB" smtClean="0"/>
              <a:pPr/>
              <a:t>‹#›</a:t>
            </a:fld>
            <a:endParaRPr lang="en-GB" dirty="0"/>
          </a:p>
        </p:txBody>
      </p:sp>
    </p:spTree>
    <p:extLst>
      <p:ext uri="{BB962C8B-B14F-4D97-AF65-F5344CB8AC3E}">
        <p14:creationId xmlns:p14="http://schemas.microsoft.com/office/powerpoint/2010/main" val="2720988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120AC9-1F99-4FB3-9ADF-9123F50D9B84}" type="datetimeFigureOut">
              <a:rPr lang="en-GB" smtClean="0"/>
              <a:pPr/>
              <a:t>10/02/2014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BBBD2F1-C51B-4D73-930D-C810EAD44EDB}" type="slidenum">
              <a:rPr lang="en-GB" smtClean="0"/>
              <a:pPr/>
              <a:t>‹#›</a:t>
            </a:fld>
            <a:endParaRPr lang="en-GB" dirty="0"/>
          </a:p>
        </p:txBody>
      </p:sp>
    </p:spTree>
    <p:extLst>
      <p:ext uri="{BB962C8B-B14F-4D97-AF65-F5344CB8AC3E}">
        <p14:creationId xmlns:p14="http://schemas.microsoft.com/office/powerpoint/2010/main" val="2363635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810000" y="819934"/>
            <a:ext cx="3780000" cy="900000"/>
          </a:xfrm>
        </p:spPr>
        <p:txBody>
          <a:bodyPr anchor="t"/>
          <a:lstStyle>
            <a:lvl1pPr algn="l">
              <a:lnSpc>
                <a:spcPct val="100000"/>
              </a:lnSpc>
              <a:defRPr sz="2600" b="1"/>
            </a:lvl1pPr>
          </a:lstStyle>
          <a:p>
            <a:r>
              <a:rPr lang="nb-NO" smtClean="0"/>
              <a:t>Klikk for å redigere tittelstil</a:t>
            </a:r>
            <a:endParaRPr lang="en-GB" dirty="0"/>
          </a:p>
        </p:txBody>
      </p:sp>
      <p:sp>
        <p:nvSpPr>
          <p:cNvPr id="3" name="Picture Placeholder 2"/>
          <p:cNvSpPr>
            <a:spLocks noGrp="1"/>
          </p:cNvSpPr>
          <p:nvPr>
            <p:ph type="pic" idx="1"/>
          </p:nvPr>
        </p:nvSpPr>
        <p:spPr>
          <a:xfrm>
            <a:off x="4896036" y="764704"/>
            <a:ext cx="3708412" cy="5076564"/>
          </a:xfrm>
          <a:noFill/>
        </p:spPr>
        <p:txBody>
          <a:bodyPr>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dirty="0" smtClean="0"/>
              <a:t>Klikk ikonet for å legge til et bilde</a:t>
            </a:r>
            <a:endParaRPr lang="en-GB" dirty="0"/>
          </a:p>
        </p:txBody>
      </p:sp>
      <p:sp>
        <p:nvSpPr>
          <p:cNvPr id="5" name="Date Placeholder 4"/>
          <p:cNvSpPr>
            <a:spLocks noGrp="1"/>
          </p:cNvSpPr>
          <p:nvPr>
            <p:ph type="dt" sz="half" idx="10"/>
          </p:nvPr>
        </p:nvSpPr>
        <p:spPr/>
        <p:txBody>
          <a:bodyPr/>
          <a:lstStyle/>
          <a:p>
            <a:fld id="{D3120AC9-1F99-4FB3-9ADF-9123F50D9B84}" type="datetimeFigureOut">
              <a:rPr lang="en-GB" smtClean="0"/>
              <a:pPr/>
              <a:t>10/02/2014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BBBD2F1-C51B-4D73-930D-C810EAD44EDB}" type="slidenum">
              <a:rPr lang="en-GB" smtClean="0"/>
              <a:pPr/>
              <a:t>‹#›</a:t>
            </a:fld>
            <a:endParaRPr lang="en-GB" dirty="0"/>
          </a:p>
        </p:txBody>
      </p:sp>
      <p:sp>
        <p:nvSpPr>
          <p:cNvPr id="10" name="Text Placeholder 3"/>
          <p:cNvSpPr>
            <a:spLocks noGrp="1"/>
          </p:cNvSpPr>
          <p:nvPr>
            <p:ph type="body" sz="half" idx="13"/>
          </p:nvPr>
        </p:nvSpPr>
        <p:spPr>
          <a:xfrm>
            <a:off x="810000" y="2520338"/>
            <a:ext cx="3780000" cy="2952000"/>
          </a:xfrm>
        </p:spPr>
        <p:txBody>
          <a:bodyPr anchor="t">
            <a:normAutofit/>
          </a:bodyPr>
          <a:lstStyle>
            <a:lvl1pPr marL="0" indent="0">
              <a:buNone/>
              <a:defRPr sz="16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1802671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Pictures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818422"/>
            <a:ext cx="3780000" cy="900000"/>
          </a:xfrm>
        </p:spPr>
        <p:txBody>
          <a:bodyPr anchor="t"/>
          <a:lstStyle>
            <a:lvl1pPr algn="l">
              <a:lnSpc>
                <a:spcPct val="100000"/>
              </a:lnSpc>
              <a:defRPr sz="2600" b="1"/>
            </a:lvl1pPr>
          </a:lstStyle>
          <a:p>
            <a:r>
              <a:rPr lang="nb-NO" smtClean="0"/>
              <a:t>Klikk for å redigere tittelstil</a:t>
            </a:r>
            <a:endParaRPr lang="en-GB" dirty="0"/>
          </a:p>
        </p:txBody>
      </p:sp>
      <p:sp>
        <p:nvSpPr>
          <p:cNvPr id="3" name="Picture Placeholder 2"/>
          <p:cNvSpPr>
            <a:spLocks noGrp="1"/>
          </p:cNvSpPr>
          <p:nvPr>
            <p:ph type="pic" idx="1"/>
          </p:nvPr>
        </p:nvSpPr>
        <p:spPr>
          <a:xfrm>
            <a:off x="4680012" y="779525"/>
            <a:ext cx="3168352" cy="2952000"/>
          </a:xfrm>
          <a:noFill/>
        </p:spPr>
        <p:txBody>
          <a:bodyPr>
            <a:normAutofit/>
          </a:bodyPr>
          <a:lstStyle>
            <a:lvl1pPr marL="0" indent="0">
              <a:buNone/>
              <a:defRPr sz="14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dirty="0" smtClean="0"/>
              <a:t>Klikk ikonet for å legge til et bilde</a:t>
            </a:r>
            <a:endParaRPr lang="en-GB" dirty="0"/>
          </a:p>
        </p:txBody>
      </p:sp>
      <p:sp>
        <p:nvSpPr>
          <p:cNvPr id="4" name="Text Placeholder 3"/>
          <p:cNvSpPr>
            <a:spLocks noGrp="1"/>
          </p:cNvSpPr>
          <p:nvPr>
            <p:ph type="body" sz="half" idx="2"/>
          </p:nvPr>
        </p:nvSpPr>
        <p:spPr>
          <a:xfrm>
            <a:off x="810000" y="2186112"/>
            <a:ext cx="3780000" cy="576000"/>
          </a:xfrm>
        </p:spPr>
        <p:txBody>
          <a:bodyPr anchor="b">
            <a:normAutofit/>
          </a:bodyPr>
          <a:lstStyle>
            <a:lvl1pPr marL="0" indent="0">
              <a:buNone/>
              <a:defRPr sz="1600" b="1"/>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D3120AC9-1F99-4FB3-9ADF-9123F50D9B84}" type="datetimeFigureOut">
              <a:rPr lang="en-GB" smtClean="0"/>
              <a:pPr/>
              <a:t>10/02/2014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BBBD2F1-C51B-4D73-930D-C810EAD44EDB}" type="slidenum">
              <a:rPr lang="en-GB" smtClean="0"/>
              <a:pPr/>
              <a:t>‹#›</a:t>
            </a:fld>
            <a:endParaRPr lang="en-GB" dirty="0"/>
          </a:p>
        </p:txBody>
      </p:sp>
      <p:sp>
        <p:nvSpPr>
          <p:cNvPr id="12" name="Text Placeholder 11"/>
          <p:cNvSpPr>
            <a:spLocks noGrp="1"/>
          </p:cNvSpPr>
          <p:nvPr>
            <p:ph type="body" sz="quarter" idx="13"/>
          </p:nvPr>
        </p:nvSpPr>
        <p:spPr>
          <a:xfrm>
            <a:off x="810000" y="3077586"/>
            <a:ext cx="3779837" cy="2808000"/>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GB" dirty="0"/>
          </a:p>
        </p:txBody>
      </p:sp>
      <p:sp>
        <p:nvSpPr>
          <p:cNvPr id="14" name="Picture Placeholder 13"/>
          <p:cNvSpPr>
            <a:spLocks noGrp="1"/>
          </p:cNvSpPr>
          <p:nvPr>
            <p:ph type="pic" sz="quarter" idx="14"/>
          </p:nvPr>
        </p:nvSpPr>
        <p:spPr>
          <a:xfrm>
            <a:off x="5580063" y="3384642"/>
            <a:ext cx="3024187" cy="2448000"/>
          </a:xfrm>
          <a:noFill/>
        </p:spPr>
        <p:txBody>
          <a:bodyPr/>
          <a:lstStyle>
            <a:lvl1pPr marL="0" indent="0">
              <a:buNone/>
              <a:defRPr sz="1400">
                <a:solidFill>
                  <a:schemeClr val="tx1"/>
                </a:solidFill>
              </a:defRPr>
            </a:lvl1pPr>
          </a:lstStyle>
          <a:p>
            <a:r>
              <a:rPr lang="nb-NO" dirty="0" smtClean="0"/>
              <a:t>Klikk ikonet for å legge til et bilde</a:t>
            </a:r>
            <a:endParaRPr lang="en-GB" dirty="0"/>
          </a:p>
        </p:txBody>
      </p:sp>
    </p:spTree>
    <p:extLst>
      <p:ext uri="{BB962C8B-B14F-4D97-AF65-F5344CB8AC3E}">
        <p14:creationId xmlns:p14="http://schemas.microsoft.com/office/powerpoint/2010/main" val="2184456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EF6F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900000"/>
            <a:ext cx="7704000" cy="1384930"/>
          </a:xfrm>
          <a:prstGeom prst="rect">
            <a:avLst/>
          </a:prstGeom>
        </p:spPr>
        <p:txBody>
          <a:bodyPr vert="horz" lIns="0" tIns="0" rIns="0" bIns="0" rtlCol="0" anchor="t" anchorCtr="0">
            <a:noAutofit/>
          </a:bodyPr>
          <a:lstStyle/>
          <a:p>
            <a:r>
              <a:rPr lang="nb-NO" smtClean="0"/>
              <a:t>Klikk for å redigere tittelstil</a:t>
            </a:r>
            <a:endParaRPr lang="en-GB" dirty="0"/>
          </a:p>
        </p:txBody>
      </p:sp>
      <p:sp>
        <p:nvSpPr>
          <p:cNvPr id="3" name="Text Placeholder 2"/>
          <p:cNvSpPr>
            <a:spLocks noGrp="1"/>
          </p:cNvSpPr>
          <p:nvPr>
            <p:ph type="body" idx="1"/>
          </p:nvPr>
        </p:nvSpPr>
        <p:spPr>
          <a:xfrm>
            <a:off x="810000" y="2484000"/>
            <a:ext cx="7560000" cy="2966479"/>
          </a:xfrm>
          <a:prstGeom prst="rect">
            <a:avLst/>
          </a:prstGeom>
        </p:spPr>
        <p:txBody>
          <a:bodyPr vert="horz" lIns="0" tIns="0" rIns="0" bIns="0" rtlCol="0">
            <a:no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GB" dirty="0"/>
          </a:p>
        </p:txBody>
      </p:sp>
      <p:sp>
        <p:nvSpPr>
          <p:cNvPr id="4" name="Date Placeholder 3"/>
          <p:cNvSpPr>
            <a:spLocks noGrp="1"/>
          </p:cNvSpPr>
          <p:nvPr>
            <p:ph type="dt" sz="half" idx="2"/>
          </p:nvPr>
        </p:nvSpPr>
        <p:spPr>
          <a:xfrm>
            <a:off x="1223748" y="6336000"/>
            <a:ext cx="1080000" cy="180000"/>
          </a:xfrm>
          <a:prstGeom prst="rect">
            <a:avLst/>
          </a:prstGeom>
        </p:spPr>
        <p:txBody>
          <a:bodyPr vert="horz" lIns="0" tIns="36000" rIns="0" bIns="36000" rtlCol="0" anchor="ctr"/>
          <a:lstStyle>
            <a:lvl1pPr algn="l">
              <a:defRPr sz="1000">
                <a:solidFill>
                  <a:schemeClr val="accent6">
                    <a:lumMod val="75000"/>
                  </a:schemeClr>
                </a:solidFill>
              </a:defRPr>
            </a:lvl1pPr>
          </a:lstStyle>
          <a:p>
            <a:fld id="{D3120AC9-1F99-4FB3-9ADF-9123F50D9B84}" type="datetimeFigureOut">
              <a:rPr lang="en-GB" smtClean="0"/>
              <a:pPr/>
              <a:t>10/02/2014</a:t>
            </a:fld>
            <a:endParaRPr lang="en-GB" dirty="0"/>
          </a:p>
        </p:txBody>
      </p:sp>
      <p:sp>
        <p:nvSpPr>
          <p:cNvPr id="5" name="Footer Placeholder 4"/>
          <p:cNvSpPr>
            <a:spLocks noGrp="1"/>
          </p:cNvSpPr>
          <p:nvPr>
            <p:ph type="ftr" sz="quarter" idx="3"/>
          </p:nvPr>
        </p:nvSpPr>
        <p:spPr>
          <a:xfrm>
            <a:off x="2376000" y="6336000"/>
            <a:ext cx="3600000" cy="180000"/>
          </a:xfrm>
          <a:prstGeom prst="rect">
            <a:avLst/>
          </a:prstGeom>
        </p:spPr>
        <p:txBody>
          <a:bodyPr vert="horz" lIns="0" tIns="36000" rIns="0" bIns="36000" rtlCol="0" anchor="ctr"/>
          <a:lstStyle>
            <a:lvl1pPr algn="l">
              <a:defRPr sz="1000">
                <a:solidFill>
                  <a:schemeClr val="accent6">
                    <a:lumMod val="75000"/>
                  </a:schemeClr>
                </a:solidFill>
              </a:defRPr>
            </a:lvl1pPr>
          </a:lstStyle>
          <a:p>
            <a:endParaRPr lang="en-GB" dirty="0"/>
          </a:p>
        </p:txBody>
      </p:sp>
      <p:sp>
        <p:nvSpPr>
          <p:cNvPr id="6" name="Slide Number Placeholder 5"/>
          <p:cNvSpPr>
            <a:spLocks noGrp="1"/>
          </p:cNvSpPr>
          <p:nvPr>
            <p:ph type="sldNum" sz="quarter" idx="4"/>
          </p:nvPr>
        </p:nvSpPr>
        <p:spPr>
          <a:xfrm>
            <a:off x="792000" y="6336000"/>
            <a:ext cx="288000" cy="180000"/>
          </a:xfrm>
          <a:prstGeom prst="rect">
            <a:avLst/>
          </a:prstGeom>
        </p:spPr>
        <p:txBody>
          <a:bodyPr vert="horz" lIns="0" tIns="36000" rIns="0" bIns="36000" rtlCol="0" anchor="ctr"/>
          <a:lstStyle>
            <a:lvl1pPr algn="l">
              <a:defRPr sz="1000">
                <a:solidFill>
                  <a:schemeClr val="accent6">
                    <a:lumMod val="75000"/>
                  </a:schemeClr>
                </a:solidFill>
              </a:defRPr>
            </a:lvl1pPr>
          </a:lstStyle>
          <a:p>
            <a:fld id="{6BBBD2F1-C51B-4D73-930D-C810EAD44EDB}" type="slidenum">
              <a:rPr lang="en-GB" smtClean="0"/>
              <a:pPr/>
              <a:t>‹#›</a:t>
            </a:fld>
            <a:endParaRPr lang="en-GB" dirty="0"/>
          </a:p>
        </p:txBody>
      </p:sp>
      <p:grpSp>
        <p:nvGrpSpPr>
          <p:cNvPr id="15" name="Group 14"/>
          <p:cNvGrpSpPr/>
          <p:nvPr/>
        </p:nvGrpSpPr>
        <p:grpSpPr>
          <a:xfrm>
            <a:off x="0" y="0"/>
            <a:ext cx="9144000" cy="6858000"/>
            <a:chOff x="0" y="0"/>
            <a:chExt cx="9144000" cy="6858000"/>
          </a:xfrm>
        </p:grpSpPr>
        <p:sp>
          <p:nvSpPr>
            <p:cNvPr id="8" name="Rectangle 7"/>
            <p:cNvSpPr/>
            <p:nvPr userDrawn="1"/>
          </p:nvSpPr>
          <p:spPr>
            <a:xfrm>
              <a:off x="0" y="0"/>
              <a:ext cx="180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p:cNvSpPr/>
            <p:nvPr userDrawn="1"/>
          </p:nvSpPr>
          <p:spPr>
            <a:xfrm>
              <a:off x="8964000" y="0"/>
              <a:ext cx="180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9"/>
            <p:cNvSpPr/>
            <p:nvPr userDrawn="1"/>
          </p:nvSpPr>
          <p:spPr>
            <a:xfrm>
              <a:off x="0" y="0"/>
              <a:ext cx="9144000" cy="18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dirty="0"/>
            </a:p>
          </p:txBody>
        </p:sp>
        <p:sp>
          <p:nvSpPr>
            <p:cNvPr id="11" name="Rectangle 10"/>
            <p:cNvSpPr/>
            <p:nvPr userDrawn="1"/>
          </p:nvSpPr>
          <p:spPr>
            <a:xfrm>
              <a:off x="0" y="6714000"/>
              <a:ext cx="9144000" cy="14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dirty="0"/>
            </a:p>
          </p:txBody>
        </p:sp>
      </p:grpSp>
      <p:pic>
        <p:nvPicPr>
          <p:cNvPr id="14" name="Picture 1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608145" y="6253200"/>
            <a:ext cx="1004283" cy="216000"/>
          </a:xfrm>
          <a:prstGeom prst="rect">
            <a:avLst/>
          </a:prstGeom>
        </p:spPr>
      </p:pic>
    </p:spTree>
    <p:extLst>
      <p:ext uri="{BB962C8B-B14F-4D97-AF65-F5344CB8AC3E}">
        <p14:creationId xmlns:p14="http://schemas.microsoft.com/office/powerpoint/2010/main" val="91375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1" r:id="rId4"/>
    <p:sldLayoutId id="2147483652" r:id="rId5"/>
    <p:sldLayoutId id="2147483654" r:id="rId6"/>
    <p:sldLayoutId id="2147483655" r:id="rId7"/>
    <p:sldLayoutId id="2147483657" r:id="rId8"/>
    <p:sldLayoutId id="2147483658" r:id="rId9"/>
    <p:sldLayoutId id="2147483662" r:id="rId10"/>
  </p:sldLayoutIdLst>
  <p:txStyles>
    <p:titleStyle>
      <a:lvl1pPr algn="l" defTabSz="914400" rtl="0" eaLnBrk="1" latinLnBrk="0" hangingPunct="1">
        <a:lnSpc>
          <a:spcPts val="5300"/>
        </a:lnSpc>
        <a:spcBef>
          <a:spcPct val="0"/>
        </a:spcBef>
        <a:buNone/>
        <a:defRPr sz="5600" b="1" kern="1200" cap="all" baseline="0">
          <a:solidFill>
            <a:schemeClr val="tx1"/>
          </a:solidFill>
          <a:latin typeface="+mj-lt"/>
          <a:ea typeface="+mj-ea"/>
          <a:cs typeface="+mj-cs"/>
        </a:defRPr>
      </a:lvl1pPr>
    </p:titleStyle>
    <p:bodyStyle>
      <a:lvl1pPr marL="179388" indent="-1800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1pPr>
      <a:lvl2pPr marL="360363" indent="-180975"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2pPr>
      <a:lvl3pPr marL="538163" indent="-179388"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3pPr>
      <a:lvl4pPr marL="719138" indent="-180975"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900000" indent="-179388"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0.xml"/><Relationship Id="rId6" Type="http://schemas.openxmlformats.org/officeDocument/2006/relationships/image" Target="../media/image6.png"/><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001" y="910476"/>
            <a:ext cx="8585999" cy="5724000"/>
          </a:xfrm>
          <a:prstGeom prst="rect">
            <a:avLst/>
          </a:prstGeom>
        </p:spPr>
      </p:pic>
      <p:sp>
        <p:nvSpPr>
          <p:cNvPr id="3" name="Title 2"/>
          <p:cNvSpPr>
            <a:spLocks noGrp="1"/>
          </p:cNvSpPr>
          <p:nvPr>
            <p:ph type="ctrTitle"/>
          </p:nvPr>
        </p:nvSpPr>
        <p:spPr>
          <a:xfrm>
            <a:off x="279001" y="209396"/>
            <a:ext cx="8585998" cy="1455118"/>
          </a:xfrm>
          <a:solidFill>
            <a:schemeClr val="accent6">
              <a:lumMod val="25000"/>
            </a:schemeClr>
          </a:solidFill>
        </p:spPr>
        <p:txBody>
          <a:bodyPr anchor="b"/>
          <a:lstStyle/>
          <a:p>
            <a:pPr algn="ctr"/>
            <a:r>
              <a:rPr lang="sv-SE" sz="4400" dirty="0" smtClean="0"/>
              <a:t>SCANDIC ACQUIRES RICA</a:t>
            </a:r>
            <a:br>
              <a:rPr lang="sv-SE" sz="4400" dirty="0" smtClean="0"/>
            </a:br>
            <a:r>
              <a:rPr lang="sv-SE" sz="2000" b="0" dirty="0" smtClean="0"/>
              <a:t>faCt SHEET 11 februarY 2014</a:t>
            </a:r>
            <a:endParaRPr lang="en-US" sz="6600" b="0" dirty="0"/>
          </a:p>
        </p:txBody>
      </p:sp>
    </p:spTree>
    <p:extLst>
      <p:ext uri="{BB962C8B-B14F-4D97-AF65-F5344CB8AC3E}">
        <p14:creationId xmlns:p14="http://schemas.microsoft.com/office/powerpoint/2010/main" val="24034978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tel 5"/>
          <p:cNvSpPr>
            <a:spLocks noGrp="1"/>
          </p:cNvSpPr>
          <p:nvPr>
            <p:ph type="title"/>
          </p:nvPr>
        </p:nvSpPr>
        <p:spPr/>
        <p:txBody>
          <a:bodyPr/>
          <a:lstStyle/>
          <a:p>
            <a:r>
              <a:rPr lang="en-GB" sz="3200" b="1" noProof="0" dirty="0" smtClean="0"/>
              <a:t>Scandic Facts</a:t>
            </a:r>
            <a:endParaRPr lang="en-GB" sz="3200" noProof="0" dirty="0"/>
          </a:p>
        </p:txBody>
      </p:sp>
      <p:sp>
        <p:nvSpPr>
          <p:cNvPr id="4" name="Plassholder for lysbildenummer 3"/>
          <p:cNvSpPr>
            <a:spLocks noGrp="1"/>
          </p:cNvSpPr>
          <p:nvPr>
            <p:ph type="sldNum" sz="quarter" idx="12"/>
          </p:nvPr>
        </p:nvSpPr>
        <p:spPr/>
        <p:txBody>
          <a:bodyPr/>
          <a:lstStyle/>
          <a:p>
            <a:fld id="{DCDE2786-74E7-4E8D-953B-3FEA776B6960}" type="slidenum">
              <a:rPr lang="en-GB" smtClean="0"/>
              <a:pPr/>
              <a:t>2</a:t>
            </a:fld>
            <a:endParaRPr lang="en-GB" dirty="0"/>
          </a:p>
        </p:txBody>
      </p:sp>
      <p:sp>
        <p:nvSpPr>
          <p:cNvPr id="8" name="Plassholder for tekst 7"/>
          <p:cNvSpPr>
            <a:spLocks noGrp="1"/>
          </p:cNvSpPr>
          <p:nvPr>
            <p:ph type="body" sz="quarter" idx="14"/>
          </p:nvPr>
        </p:nvSpPr>
        <p:spPr>
          <a:xfrm>
            <a:off x="695324" y="1807534"/>
            <a:ext cx="5533595" cy="4861826"/>
          </a:xfrm>
        </p:spPr>
        <p:txBody>
          <a:bodyPr>
            <a:normAutofit lnSpcReduction="10000"/>
          </a:bodyPr>
          <a:lstStyle/>
          <a:p>
            <a:pPr lvl="0"/>
            <a:r>
              <a:rPr lang="en-GB" sz="900" noProof="0" dirty="0" smtClean="0"/>
              <a:t>Opened in 1963 Esso Motor Hotel and is ten years later the leading hotel chain in Sweden</a:t>
            </a:r>
          </a:p>
          <a:p>
            <a:pPr lvl="0"/>
            <a:r>
              <a:rPr lang="en-GB" sz="900" noProof="0" dirty="0" smtClean="0"/>
              <a:t>The first Scandic hotels in Norway and Denmark opened in 1972</a:t>
            </a:r>
          </a:p>
          <a:p>
            <a:pPr lvl="0"/>
            <a:r>
              <a:rPr lang="en-GB" sz="900" noProof="0" dirty="0" smtClean="0"/>
              <a:t>The company and all of its hotels are renamed from Esso to Scandic Hotels in 1984</a:t>
            </a:r>
          </a:p>
          <a:p>
            <a:pPr lvl="0"/>
            <a:r>
              <a:rPr lang="en-GB" sz="900" noProof="0" dirty="0" smtClean="0"/>
              <a:t>Was from the 1990’s the leading hotel chain when it came to corporate social responsibility, and was the first chain to only wash towels that guests left on the floor. This is today an industry standard. As early as in 1999 Scandic had its first Swan-labelled hotel</a:t>
            </a:r>
          </a:p>
          <a:p>
            <a:pPr lvl="0"/>
            <a:r>
              <a:rPr lang="en-GB" sz="900" noProof="0" dirty="0" smtClean="0"/>
              <a:t>In 1998 Scandic acquires Arctia, Finland’s third largest hotel chain </a:t>
            </a:r>
          </a:p>
          <a:p>
            <a:pPr lvl="0"/>
            <a:r>
              <a:rPr lang="en-GB" sz="900" noProof="0" dirty="0" smtClean="0"/>
              <a:t>Scandic received in 2011 the prestigious Nordic Council Environment Prize for its efforts to promote sustainable tourism in the Nordic region and the rest of the world</a:t>
            </a:r>
          </a:p>
          <a:p>
            <a:pPr lvl="0"/>
            <a:r>
              <a:rPr lang="en-GB" sz="900" noProof="0" dirty="0" smtClean="0"/>
              <a:t>In 2013 Scandic entered into its 50</a:t>
            </a:r>
            <a:r>
              <a:rPr lang="en-GB" sz="900" baseline="30000" noProof="0" dirty="0" smtClean="0"/>
              <a:t>th</a:t>
            </a:r>
            <a:r>
              <a:rPr lang="en-GB" sz="900" noProof="0" dirty="0" smtClean="0"/>
              <a:t> year with 150 hotels in eight countries and close to 30,000 hotel rooms</a:t>
            </a:r>
          </a:p>
          <a:p>
            <a:endParaRPr lang="en-GB" sz="900" noProof="0" dirty="0" smtClean="0"/>
          </a:p>
          <a:p>
            <a:pPr marL="0" indent="0">
              <a:buNone/>
            </a:pPr>
            <a:r>
              <a:rPr lang="en-GB" sz="900" b="1" noProof="0" dirty="0" smtClean="0"/>
              <a:t>Scandic in numbers:</a:t>
            </a:r>
            <a:endParaRPr lang="en-GB" sz="900" noProof="0" dirty="0" smtClean="0"/>
          </a:p>
          <a:p>
            <a:pPr lvl="0"/>
            <a:r>
              <a:rPr lang="en-GB" sz="900" b="1" noProof="0" dirty="0" smtClean="0"/>
              <a:t>Coverage: </a:t>
            </a:r>
            <a:r>
              <a:rPr lang="en-GB" sz="900" noProof="0" dirty="0" smtClean="0"/>
              <a:t>151 hotels in Norway, Sweden, Denmark, Finland, Germany, the Netherlands, Belgium and Poland</a:t>
            </a:r>
          </a:p>
          <a:p>
            <a:pPr lvl="0"/>
            <a:r>
              <a:rPr lang="en-GB" sz="900" b="1" noProof="0" dirty="0" smtClean="0"/>
              <a:t>Number of employees: </a:t>
            </a:r>
            <a:r>
              <a:rPr lang="en-GB" sz="900" noProof="0" dirty="0" smtClean="0"/>
              <a:t>Approximately 10,000</a:t>
            </a:r>
          </a:p>
          <a:p>
            <a:pPr lvl="0"/>
            <a:r>
              <a:rPr lang="en-GB" sz="900" b="1" noProof="0" dirty="0" smtClean="0"/>
              <a:t>Occupancy rate (2012):  </a:t>
            </a:r>
            <a:r>
              <a:rPr lang="en-GB" sz="900" noProof="0" dirty="0" smtClean="0"/>
              <a:t>60.9 %</a:t>
            </a:r>
          </a:p>
          <a:p>
            <a:pPr lvl="0"/>
            <a:r>
              <a:rPr lang="en-GB" sz="900" b="1" noProof="0" dirty="0" smtClean="0"/>
              <a:t>EBIT in 2012: </a:t>
            </a:r>
            <a:r>
              <a:rPr lang="en-GB" sz="900" noProof="0" dirty="0" smtClean="0"/>
              <a:t>EUR 923 million</a:t>
            </a:r>
          </a:p>
          <a:p>
            <a:pPr lvl="0"/>
            <a:r>
              <a:rPr lang="en-GB" sz="900" b="1" noProof="0" dirty="0" smtClean="0"/>
              <a:t>EBITDA in 2012: </a:t>
            </a:r>
            <a:r>
              <a:rPr lang="en-GB" sz="900" noProof="0" dirty="0" smtClean="0"/>
              <a:t>EUR</a:t>
            </a:r>
            <a:r>
              <a:rPr lang="en-GB" sz="900" b="1" noProof="0" dirty="0" smtClean="0"/>
              <a:t> </a:t>
            </a:r>
            <a:r>
              <a:rPr lang="en-GB" sz="900" noProof="0" dirty="0" smtClean="0"/>
              <a:t>83.7 million</a:t>
            </a:r>
          </a:p>
          <a:p>
            <a:pPr lvl="0"/>
            <a:r>
              <a:rPr lang="en-GB" sz="900" b="1" noProof="0" dirty="0" smtClean="0"/>
              <a:t>Number of hotels/rooms: </a:t>
            </a:r>
            <a:r>
              <a:rPr lang="en-GB" sz="900" noProof="0" dirty="0" smtClean="0"/>
              <a:t>151/29.709</a:t>
            </a:r>
          </a:p>
          <a:p>
            <a:pPr lvl="1"/>
            <a:r>
              <a:rPr lang="en-GB" sz="900" b="1" noProof="0" dirty="0" smtClean="0"/>
              <a:t>Sweden: </a:t>
            </a:r>
            <a:r>
              <a:rPr lang="en-GB" sz="900" noProof="0" dirty="0" smtClean="0"/>
              <a:t>75/14,914</a:t>
            </a:r>
          </a:p>
          <a:p>
            <a:pPr lvl="1"/>
            <a:r>
              <a:rPr lang="en-GB" sz="900" b="1" noProof="0" dirty="0" smtClean="0"/>
              <a:t>Norway: </a:t>
            </a:r>
            <a:r>
              <a:rPr lang="en-GB" sz="900" noProof="0" dirty="0" smtClean="0"/>
              <a:t>19/3,887</a:t>
            </a:r>
          </a:p>
          <a:p>
            <a:pPr lvl="1"/>
            <a:r>
              <a:rPr lang="en-GB" sz="900" b="1" noProof="0" dirty="0" smtClean="0"/>
              <a:t>Denmark:</a:t>
            </a:r>
            <a:r>
              <a:rPr lang="en-GB" sz="900" noProof="0" dirty="0" smtClean="0"/>
              <a:t> 23/3,867</a:t>
            </a:r>
          </a:p>
          <a:p>
            <a:pPr lvl="1"/>
            <a:r>
              <a:rPr lang="en-GB" sz="900" b="1" noProof="0" dirty="0" smtClean="0"/>
              <a:t>Finland:</a:t>
            </a:r>
            <a:r>
              <a:rPr lang="en-GB" sz="900" noProof="0" dirty="0" smtClean="0"/>
              <a:t> 27/5,448</a:t>
            </a:r>
          </a:p>
          <a:p>
            <a:pPr lvl="1"/>
            <a:r>
              <a:rPr lang="en-GB" sz="900" b="1" noProof="0" dirty="0" smtClean="0"/>
              <a:t>Germany:</a:t>
            </a:r>
            <a:r>
              <a:rPr lang="en-GB" sz="900" noProof="0" dirty="0" smtClean="0"/>
              <a:t> 2/886</a:t>
            </a:r>
          </a:p>
          <a:p>
            <a:pPr lvl="1"/>
            <a:r>
              <a:rPr lang="en-GB" sz="900" b="1" noProof="0" dirty="0" smtClean="0"/>
              <a:t>The Netherlands:</a:t>
            </a:r>
            <a:r>
              <a:rPr lang="en-GB" sz="900" noProof="0" dirty="0" smtClean="0"/>
              <a:t> 1/96</a:t>
            </a:r>
          </a:p>
          <a:p>
            <a:pPr lvl="1"/>
            <a:r>
              <a:rPr lang="en-GB" sz="900" b="1" noProof="0" dirty="0" smtClean="0"/>
              <a:t>Belgium:</a:t>
            </a:r>
            <a:r>
              <a:rPr lang="en-GB" sz="900" noProof="0" dirty="0" smtClean="0"/>
              <a:t> 2/304</a:t>
            </a:r>
          </a:p>
          <a:p>
            <a:pPr lvl="1"/>
            <a:r>
              <a:rPr lang="en-GB" sz="900" b="1" noProof="0" dirty="0" smtClean="0"/>
              <a:t>Poland:</a:t>
            </a:r>
            <a:r>
              <a:rPr lang="en-GB" sz="900" noProof="0" dirty="0" smtClean="0"/>
              <a:t> 2/307</a:t>
            </a:r>
          </a:p>
          <a:p>
            <a:pPr lvl="0"/>
            <a:r>
              <a:rPr lang="en-GB" sz="900" b="1" noProof="0" dirty="0" smtClean="0"/>
              <a:t>New hotels planned: </a:t>
            </a:r>
            <a:r>
              <a:rPr lang="en-GB" sz="900" noProof="0" dirty="0" smtClean="0"/>
              <a:t>3</a:t>
            </a:r>
          </a:p>
          <a:p>
            <a:pPr lvl="1"/>
            <a:r>
              <a:rPr lang="en-GB" sz="900" b="1" noProof="0" dirty="0" smtClean="0"/>
              <a:t>Sweden:</a:t>
            </a:r>
            <a:r>
              <a:rPr lang="en-GB" sz="900" noProof="0" dirty="0" smtClean="0"/>
              <a:t> 1 (Scandic Continental)</a:t>
            </a:r>
          </a:p>
          <a:p>
            <a:pPr lvl="1"/>
            <a:r>
              <a:rPr lang="en-GB" sz="900" b="1" noProof="0" dirty="0" smtClean="0"/>
              <a:t>Norway:</a:t>
            </a:r>
            <a:r>
              <a:rPr lang="en-GB" sz="900" noProof="0" dirty="0" smtClean="0"/>
              <a:t> 2 (Scandic Stavanger City and Scandic Lerkendal)</a:t>
            </a:r>
            <a:endParaRPr lang="en-GB" sz="900" noProof="0" dirty="0"/>
          </a:p>
        </p:txBody>
      </p:sp>
      <p:pic>
        <p:nvPicPr>
          <p:cNvPr id="7" name="Bild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0113" y="1689117"/>
            <a:ext cx="3312368" cy="4548195"/>
          </a:xfrm>
          <a:prstGeom prst="rect">
            <a:avLst/>
          </a:prstGeom>
        </p:spPr>
      </p:pic>
    </p:spTree>
    <p:extLst>
      <p:ext uri="{BB962C8B-B14F-4D97-AF65-F5344CB8AC3E}">
        <p14:creationId xmlns:p14="http://schemas.microsoft.com/office/powerpoint/2010/main" val="33635644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lassholder for tekst 7"/>
          <p:cNvSpPr>
            <a:spLocks noGrp="1"/>
          </p:cNvSpPr>
          <p:nvPr>
            <p:ph type="body" sz="quarter" idx="14"/>
          </p:nvPr>
        </p:nvSpPr>
        <p:spPr>
          <a:xfrm>
            <a:off x="695325" y="1807534"/>
            <a:ext cx="5028803" cy="4357769"/>
          </a:xfrm>
        </p:spPr>
        <p:txBody>
          <a:bodyPr>
            <a:noAutofit/>
          </a:bodyPr>
          <a:lstStyle/>
          <a:p>
            <a:pPr lvl="0"/>
            <a:r>
              <a:rPr lang="en-GB" sz="900" noProof="0" dirty="0" smtClean="0"/>
              <a:t>Rica Hotels was started by Jan E. Rivelsrud in 1975 and has since been controlled by the Rivelsrud family</a:t>
            </a:r>
          </a:p>
          <a:p>
            <a:r>
              <a:rPr lang="en-GB" sz="900" noProof="0" dirty="0" smtClean="0"/>
              <a:t>Starting up initially as a small restaurant business situated in Bygdøy Allé in Oslo, the company soon expanded into the hotel industry by purchasing and entering into agreements with hotels across all of Norway</a:t>
            </a:r>
          </a:p>
          <a:p>
            <a:r>
              <a:rPr lang="en-GB" sz="900" noProof="0" dirty="0" smtClean="0"/>
              <a:t>In the 1990s the company focused on expanding its hotel business</a:t>
            </a:r>
          </a:p>
          <a:p>
            <a:r>
              <a:rPr lang="en-GB" sz="900" noProof="0" dirty="0" smtClean="0"/>
              <a:t>Rica’s first establishment abroad occurred in 1998 by acquiring six hotels from City Hotels Holding AB in Sweden</a:t>
            </a:r>
          </a:p>
          <a:p>
            <a:pPr lvl="0"/>
            <a:r>
              <a:rPr lang="en-GB" sz="900" noProof="0" dirty="0" smtClean="0"/>
              <a:t>In 1994 Rica became the first Norwegian hotel chain listed on the Oslo Stock Exchange. The company was publicly traded for twelve years until the chairman and majority shareholder Jan E. Rivelsrud acquired the remaining shares in 2006. Rica was consequently delisted</a:t>
            </a:r>
          </a:p>
          <a:p>
            <a:pPr lvl="0"/>
            <a:endParaRPr lang="en-GB" sz="900" noProof="0" dirty="0" smtClean="0"/>
          </a:p>
          <a:p>
            <a:pPr marL="0" indent="0">
              <a:lnSpc>
                <a:spcPct val="120000"/>
              </a:lnSpc>
              <a:buNone/>
            </a:pPr>
            <a:r>
              <a:rPr lang="en-GB" sz="900" b="1" noProof="0" dirty="0" smtClean="0"/>
              <a:t>Rica Hotels in Numbers:</a:t>
            </a:r>
            <a:endParaRPr lang="en-GB" sz="900" noProof="0" dirty="0" smtClean="0"/>
          </a:p>
          <a:p>
            <a:pPr lvl="0">
              <a:lnSpc>
                <a:spcPct val="120000"/>
              </a:lnSpc>
            </a:pPr>
            <a:r>
              <a:rPr lang="en-GB" sz="900" b="1" noProof="0" dirty="0" smtClean="0"/>
              <a:t>Coverage: </a:t>
            </a:r>
            <a:r>
              <a:rPr lang="en-GB" sz="900" noProof="0" dirty="0" smtClean="0"/>
              <a:t>72 hotels in 49 destinations in Norway and Sweden. Two new hotels will open in 2014. Rica Hotels also operates Nordkapphallen, Sápmi Park and cooperates with Oslo Congress Centre</a:t>
            </a:r>
          </a:p>
          <a:p>
            <a:pPr lvl="0">
              <a:lnSpc>
                <a:spcPct val="120000"/>
              </a:lnSpc>
            </a:pPr>
            <a:r>
              <a:rPr lang="en-GB" sz="900" b="1" noProof="0" dirty="0" smtClean="0"/>
              <a:t>Number of employees:</a:t>
            </a:r>
            <a:r>
              <a:rPr lang="en-GB" sz="900" noProof="0" dirty="0" smtClean="0"/>
              <a:t> Approximately 3,000</a:t>
            </a:r>
          </a:p>
          <a:p>
            <a:pPr lvl="0">
              <a:lnSpc>
                <a:spcPct val="120000"/>
              </a:lnSpc>
            </a:pPr>
            <a:r>
              <a:rPr lang="en-GB" sz="900" b="1" noProof="0" dirty="0" smtClean="0"/>
              <a:t>Occupancy rate (2012): </a:t>
            </a:r>
            <a:r>
              <a:rPr lang="en-GB" sz="900" noProof="0" dirty="0" smtClean="0"/>
              <a:t>61%</a:t>
            </a:r>
          </a:p>
          <a:p>
            <a:pPr lvl="0">
              <a:lnSpc>
                <a:spcPct val="120000"/>
              </a:lnSpc>
            </a:pPr>
            <a:r>
              <a:rPr lang="en-GB" sz="900" b="1" noProof="0" dirty="0" smtClean="0"/>
              <a:t>Turn-over in 2012: </a:t>
            </a:r>
            <a:r>
              <a:rPr lang="en-GB" sz="900" noProof="0" dirty="0" smtClean="0"/>
              <a:t>NOK</a:t>
            </a:r>
            <a:r>
              <a:rPr lang="en-GB" sz="900" b="1" noProof="0" dirty="0" smtClean="0"/>
              <a:t> </a:t>
            </a:r>
            <a:r>
              <a:rPr lang="en-GB" sz="900" noProof="0" dirty="0" smtClean="0"/>
              <a:t>2.5 </a:t>
            </a:r>
            <a:r>
              <a:rPr lang="en-GB" sz="900" noProof="0" dirty="0" err="1" smtClean="0"/>
              <a:t>bn</a:t>
            </a:r>
            <a:endParaRPr lang="en-GB" sz="900" noProof="0" dirty="0" smtClean="0"/>
          </a:p>
          <a:p>
            <a:pPr lvl="0">
              <a:lnSpc>
                <a:spcPct val="120000"/>
              </a:lnSpc>
            </a:pPr>
            <a:r>
              <a:rPr lang="en-GB" sz="900" b="1" noProof="0" dirty="0" smtClean="0"/>
              <a:t>Profits before tax in 2012: </a:t>
            </a:r>
            <a:r>
              <a:rPr lang="en-GB" sz="900" noProof="0" dirty="0" smtClean="0"/>
              <a:t>NOK 109 million</a:t>
            </a:r>
          </a:p>
          <a:p>
            <a:pPr lvl="0">
              <a:lnSpc>
                <a:spcPct val="120000"/>
              </a:lnSpc>
            </a:pPr>
            <a:r>
              <a:rPr lang="en-GB" sz="900" b="1" noProof="0" dirty="0" smtClean="0"/>
              <a:t>Number of hotels/rooms: </a:t>
            </a:r>
            <a:r>
              <a:rPr lang="en-GB" sz="900" noProof="0" dirty="0" smtClean="0"/>
              <a:t>72 /10,549</a:t>
            </a:r>
          </a:p>
          <a:p>
            <a:pPr lvl="1">
              <a:lnSpc>
                <a:spcPct val="120000"/>
              </a:lnSpc>
            </a:pPr>
            <a:r>
              <a:rPr lang="en-GB" sz="900" b="1" noProof="0" dirty="0" smtClean="0"/>
              <a:t>Sweden: </a:t>
            </a:r>
            <a:r>
              <a:rPr lang="en-GB" sz="900" noProof="0" dirty="0" smtClean="0"/>
              <a:t>7/1,204</a:t>
            </a:r>
          </a:p>
          <a:p>
            <a:pPr lvl="1">
              <a:lnSpc>
                <a:spcPct val="120000"/>
              </a:lnSpc>
            </a:pPr>
            <a:r>
              <a:rPr lang="en-GB" sz="900" b="1" noProof="0" dirty="0" smtClean="0"/>
              <a:t>Norway: </a:t>
            </a:r>
            <a:r>
              <a:rPr lang="en-GB" sz="900" noProof="0" dirty="0" smtClean="0"/>
              <a:t>65/9,345</a:t>
            </a:r>
          </a:p>
          <a:p>
            <a:pPr lvl="0">
              <a:lnSpc>
                <a:spcPct val="120000"/>
              </a:lnSpc>
            </a:pPr>
            <a:r>
              <a:rPr lang="en-GB" sz="900" b="1" noProof="0" dirty="0" smtClean="0"/>
              <a:t>Planned new hotels: </a:t>
            </a:r>
            <a:r>
              <a:rPr lang="en-GB" sz="900" noProof="0" dirty="0" smtClean="0"/>
              <a:t>Rica Hotels has several hotel projects planned in Norway and Sweden, hereunder expansion of existing hotels. Rica Ørnen Hotel in Bergen and Rica Havet Hotel in Bodø will open in 2014  </a:t>
            </a:r>
            <a:endParaRPr lang="en-GB" sz="900" noProof="0" dirty="0"/>
          </a:p>
        </p:txBody>
      </p:sp>
      <p:sp>
        <p:nvSpPr>
          <p:cNvPr id="6" name="Tittel 5"/>
          <p:cNvSpPr>
            <a:spLocks noGrp="1"/>
          </p:cNvSpPr>
          <p:nvPr>
            <p:ph type="title"/>
          </p:nvPr>
        </p:nvSpPr>
        <p:spPr>
          <a:xfrm>
            <a:off x="810000" y="900000"/>
            <a:ext cx="7704000" cy="728800"/>
          </a:xfrm>
        </p:spPr>
        <p:txBody>
          <a:bodyPr/>
          <a:lstStyle/>
          <a:p>
            <a:r>
              <a:rPr lang="en-GB" sz="3200" b="1" noProof="0" dirty="0" smtClean="0"/>
              <a:t>RICA HOTELS Facts</a:t>
            </a:r>
            <a:endParaRPr lang="en-GB" sz="3200" noProof="0" dirty="0"/>
          </a:p>
        </p:txBody>
      </p:sp>
      <p:sp>
        <p:nvSpPr>
          <p:cNvPr id="4" name="Plassholder for lysbildenummer 3"/>
          <p:cNvSpPr>
            <a:spLocks noGrp="1"/>
          </p:cNvSpPr>
          <p:nvPr>
            <p:ph type="sldNum" sz="quarter" idx="12"/>
          </p:nvPr>
        </p:nvSpPr>
        <p:spPr/>
        <p:txBody>
          <a:bodyPr/>
          <a:lstStyle/>
          <a:p>
            <a:fld id="{DCDE2786-74E7-4E8D-953B-3FEA776B6960}" type="slidenum">
              <a:rPr lang="en-GB" smtClean="0"/>
              <a:pPr/>
              <a:t>3</a:t>
            </a:fld>
            <a:endParaRPr lang="en-GB" dirty="0"/>
          </a:p>
        </p:txBody>
      </p:sp>
      <p:pic>
        <p:nvPicPr>
          <p:cNvPr id="10" name="Bild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0112" y="1775215"/>
            <a:ext cx="3312368" cy="4462098"/>
          </a:xfrm>
          <a:prstGeom prst="rect">
            <a:avLst/>
          </a:prstGeom>
        </p:spPr>
      </p:pic>
      <p:sp>
        <p:nvSpPr>
          <p:cNvPr id="11" name="Text Placeholder 8"/>
          <p:cNvSpPr txBox="1">
            <a:spLocks/>
          </p:cNvSpPr>
          <p:nvPr/>
        </p:nvSpPr>
        <p:spPr bwMode="auto">
          <a:xfrm>
            <a:off x="6287271" y="1700809"/>
            <a:ext cx="1195690" cy="357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0975" indent="-180975" eaLnBrk="0" hangingPunct="0">
              <a:spcBef>
                <a:spcPct val="20000"/>
              </a:spcBef>
              <a:buFont typeface="Arial" charset="0"/>
              <a:buChar char="•"/>
              <a:defRPr>
                <a:solidFill>
                  <a:schemeClr val="tx1"/>
                </a:solidFill>
                <a:latin typeface="Arial" charset="0"/>
              </a:defRPr>
            </a:lvl1pPr>
            <a:lvl2pPr marL="361950" indent="-180975" eaLnBrk="0" hangingPunct="0">
              <a:spcBef>
                <a:spcPct val="20000"/>
              </a:spcBef>
              <a:buFont typeface="Arial" charset="0"/>
              <a:buChar char="•"/>
              <a:defRPr sz="1600">
                <a:solidFill>
                  <a:schemeClr val="tx1"/>
                </a:solidFill>
                <a:latin typeface="Arial" charset="0"/>
              </a:defRPr>
            </a:lvl2pPr>
            <a:lvl3pPr marL="542925" indent="-180975" eaLnBrk="0" hangingPunct="0">
              <a:spcBef>
                <a:spcPct val="20000"/>
              </a:spcBef>
              <a:buFont typeface="Verdana" pitchFamily="34" charset="0"/>
              <a:buChar char="–"/>
              <a:defRPr sz="1600">
                <a:solidFill>
                  <a:schemeClr val="tx1"/>
                </a:solidFill>
                <a:latin typeface="Arial" charset="0"/>
              </a:defRPr>
            </a:lvl3pPr>
            <a:lvl4pPr marL="715963" indent="-173038" eaLnBrk="0" hangingPunct="0">
              <a:spcBef>
                <a:spcPct val="20000"/>
              </a:spcBef>
              <a:buFont typeface="Courier New" pitchFamily="49" charset="0"/>
              <a:buChar char="o"/>
              <a:defRPr sz="1600">
                <a:solidFill>
                  <a:schemeClr val="tx1"/>
                </a:solidFill>
                <a:latin typeface="Arial" charset="0"/>
              </a:defRPr>
            </a:lvl4pPr>
            <a:lvl5pPr marL="893763" indent="-177800" eaLnBrk="0" hangingPunct="0">
              <a:spcBef>
                <a:spcPct val="20000"/>
              </a:spcBef>
              <a:buFont typeface="Arial" charset="0"/>
              <a:buChar char="»"/>
              <a:defRPr sz="1600">
                <a:solidFill>
                  <a:schemeClr val="tx1"/>
                </a:solidFill>
                <a:latin typeface="Arial" charset="0"/>
              </a:defRPr>
            </a:lvl5pPr>
            <a:lvl6pPr marL="1350963" indent="-177800" eaLnBrk="0" fontAlgn="base" hangingPunct="0">
              <a:spcBef>
                <a:spcPct val="20000"/>
              </a:spcBef>
              <a:spcAft>
                <a:spcPct val="0"/>
              </a:spcAft>
              <a:buFont typeface="Arial" charset="0"/>
              <a:buChar char="»"/>
              <a:defRPr sz="1600">
                <a:solidFill>
                  <a:schemeClr val="tx1"/>
                </a:solidFill>
                <a:latin typeface="Arial" charset="0"/>
              </a:defRPr>
            </a:lvl6pPr>
            <a:lvl7pPr marL="1808163" indent="-177800" eaLnBrk="0" fontAlgn="base" hangingPunct="0">
              <a:spcBef>
                <a:spcPct val="20000"/>
              </a:spcBef>
              <a:spcAft>
                <a:spcPct val="0"/>
              </a:spcAft>
              <a:buFont typeface="Arial" charset="0"/>
              <a:buChar char="»"/>
              <a:defRPr sz="1600">
                <a:solidFill>
                  <a:schemeClr val="tx1"/>
                </a:solidFill>
                <a:latin typeface="Arial" charset="0"/>
              </a:defRPr>
            </a:lvl7pPr>
            <a:lvl8pPr marL="2265363" indent="-177800" eaLnBrk="0" fontAlgn="base" hangingPunct="0">
              <a:spcBef>
                <a:spcPct val="20000"/>
              </a:spcBef>
              <a:spcAft>
                <a:spcPct val="0"/>
              </a:spcAft>
              <a:buFont typeface="Arial" charset="0"/>
              <a:buChar char="»"/>
              <a:defRPr sz="1600">
                <a:solidFill>
                  <a:schemeClr val="tx1"/>
                </a:solidFill>
                <a:latin typeface="Arial" charset="0"/>
              </a:defRPr>
            </a:lvl8pPr>
            <a:lvl9pPr marL="2722563" indent="-177800" eaLnBrk="0" fontAlgn="base" hangingPunct="0">
              <a:spcBef>
                <a:spcPct val="20000"/>
              </a:spcBef>
              <a:spcAft>
                <a:spcPct val="0"/>
              </a:spcAft>
              <a:buFont typeface="Arial" charset="0"/>
              <a:buChar char="»"/>
              <a:defRPr sz="1600">
                <a:solidFill>
                  <a:schemeClr val="tx1"/>
                </a:solidFill>
                <a:latin typeface="Arial" charset="0"/>
              </a:defRPr>
            </a:lvl9pPr>
          </a:lstStyle>
          <a:p>
            <a:pPr marL="0" indent="0">
              <a:buNone/>
            </a:pPr>
            <a:r>
              <a:rPr lang="sv-SE" altLang="nb-NO" sz="700" dirty="0" smtClean="0"/>
              <a:t>Spitsbergen hotel, Svalbard</a:t>
            </a:r>
            <a:endParaRPr lang="sv-SE" altLang="nb-NO" sz="700" dirty="0"/>
          </a:p>
        </p:txBody>
      </p:sp>
      <p:pic>
        <p:nvPicPr>
          <p:cNvPr id="12"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5892566" y="5055920"/>
            <a:ext cx="124982"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Freeform 347" descr="© INSCALE GmbH, 05.05.2010&#10;http://www.presentationload.com/"/>
          <p:cNvSpPr>
            <a:spLocks/>
          </p:cNvSpPr>
          <p:nvPr/>
        </p:nvSpPr>
        <p:spPr bwMode="gray">
          <a:xfrm>
            <a:off x="5912094" y="5170648"/>
            <a:ext cx="171850"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4"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5994113" y="5008117"/>
            <a:ext cx="123028" cy="193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Freeform 347" descr="© INSCALE GmbH, 05.05.2010&#10;http://www.presentationload.com/"/>
          <p:cNvSpPr>
            <a:spLocks/>
          </p:cNvSpPr>
          <p:nvPr/>
        </p:nvSpPr>
        <p:spPr bwMode="gray">
          <a:xfrm>
            <a:off x="6013642" y="5122845"/>
            <a:ext cx="169896"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6"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216737" y="4809253"/>
            <a:ext cx="124982"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Freeform 347" descr="© INSCALE GmbH, 05.05.2010&#10;http://www.presentationload.com/"/>
          <p:cNvSpPr>
            <a:spLocks/>
          </p:cNvSpPr>
          <p:nvPr/>
        </p:nvSpPr>
        <p:spPr bwMode="gray">
          <a:xfrm>
            <a:off x="6236265" y="4923982"/>
            <a:ext cx="171850"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8"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495992" y="5732819"/>
            <a:ext cx="124982"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Freeform 347" descr="© INSCALE GmbH, 05.05.2010&#10;http://www.presentationload.com/"/>
          <p:cNvSpPr>
            <a:spLocks/>
          </p:cNvSpPr>
          <p:nvPr/>
        </p:nvSpPr>
        <p:spPr bwMode="gray">
          <a:xfrm>
            <a:off x="6515520" y="5847548"/>
            <a:ext cx="171850"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20"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162057" y="4793956"/>
            <a:ext cx="124982"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Freeform 347" descr="© INSCALE GmbH, 05.05.2010&#10;http://www.presentationload.com/"/>
          <p:cNvSpPr>
            <a:spLocks/>
          </p:cNvSpPr>
          <p:nvPr/>
        </p:nvSpPr>
        <p:spPr bwMode="gray">
          <a:xfrm>
            <a:off x="6181586" y="4908685"/>
            <a:ext cx="171850"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22"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380775" y="4902948"/>
            <a:ext cx="123028"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Freeform 347" descr="© INSCALE GmbH, 05.05.2010&#10;http://www.presentationload.com/"/>
          <p:cNvSpPr>
            <a:spLocks/>
          </p:cNvSpPr>
          <p:nvPr/>
        </p:nvSpPr>
        <p:spPr bwMode="gray">
          <a:xfrm>
            <a:off x="6398350" y="5017677"/>
            <a:ext cx="171850"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24"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433501" y="5157264"/>
            <a:ext cx="124982"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Freeform 347" descr="© INSCALE GmbH, 05.05.2010&#10;http://www.presentationload.com/"/>
          <p:cNvSpPr>
            <a:spLocks/>
          </p:cNvSpPr>
          <p:nvPr/>
        </p:nvSpPr>
        <p:spPr bwMode="gray">
          <a:xfrm>
            <a:off x="6453029" y="5271993"/>
            <a:ext cx="171850"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26"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244077" y="4679227"/>
            <a:ext cx="123028" cy="193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Freeform 347" descr="© INSCALE GmbH, 05.05.2010&#10;http://www.presentationload.com/"/>
          <p:cNvSpPr>
            <a:spLocks/>
          </p:cNvSpPr>
          <p:nvPr/>
        </p:nvSpPr>
        <p:spPr bwMode="gray">
          <a:xfrm>
            <a:off x="6263605" y="4792043"/>
            <a:ext cx="169896"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28"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365152" y="4748065"/>
            <a:ext cx="123028"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Freeform 347" descr="© INSCALE GmbH, 05.05.2010&#10;http://www.presentationload.com/"/>
          <p:cNvSpPr>
            <a:spLocks/>
          </p:cNvSpPr>
          <p:nvPr/>
        </p:nvSpPr>
        <p:spPr bwMode="gray">
          <a:xfrm>
            <a:off x="6384681" y="4862793"/>
            <a:ext cx="169896"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30"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320237" y="4778659"/>
            <a:ext cx="124982" cy="193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Freeform 347" descr="© INSCALE GmbH, 05.05.2010&#10;http://www.presentationload.com/"/>
          <p:cNvSpPr>
            <a:spLocks/>
          </p:cNvSpPr>
          <p:nvPr/>
        </p:nvSpPr>
        <p:spPr bwMode="gray">
          <a:xfrm>
            <a:off x="6339765" y="4893388"/>
            <a:ext cx="171850"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32"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7109183" y="4755713"/>
            <a:ext cx="12302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Freeform 347" descr="© INSCALE GmbH, 05.05.2010&#10;http://www.presentationload.com/"/>
          <p:cNvSpPr>
            <a:spLocks/>
          </p:cNvSpPr>
          <p:nvPr/>
        </p:nvSpPr>
        <p:spPr bwMode="gray">
          <a:xfrm>
            <a:off x="7126759" y="4870442"/>
            <a:ext cx="171850"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34"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7079891" y="4805429"/>
            <a:ext cx="123028"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 name="Freeform 347" descr="© INSCALE GmbH, 05.05.2010&#10;http://www.presentationload.com/"/>
          <p:cNvSpPr>
            <a:spLocks/>
          </p:cNvSpPr>
          <p:nvPr/>
        </p:nvSpPr>
        <p:spPr bwMode="gray">
          <a:xfrm>
            <a:off x="7099419" y="4920158"/>
            <a:ext cx="169896"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36"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7042786" y="4923982"/>
            <a:ext cx="124982"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Freeform 347" descr="© INSCALE GmbH, 05.05.2010&#10;http://www.presentationload.com/"/>
          <p:cNvSpPr>
            <a:spLocks/>
          </p:cNvSpPr>
          <p:nvPr/>
        </p:nvSpPr>
        <p:spPr bwMode="gray">
          <a:xfrm>
            <a:off x="7062315" y="5038711"/>
            <a:ext cx="171850"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38"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7118947" y="4834111"/>
            <a:ext cx="124982"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Freeform 347" descr="© INSCALE GmbH, 05.05.2010&#10;http://www.presentationload.com/"/>
          <p:cNvSpPr>
            <a:spLocks/>
          </p:cNvSpPr>
          <p:nvPr/>
        </p:nvSpPr>
        <p:spPr bwMode="gray">
          <a:xfrm>
            <a:off x="7138476" y="4948839"/>
            <a:ext cx="171850"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40"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5685565" y="4359898"/>
            <a:ext cx="123028"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 name="Freeform 347" descr="© INSCALE GmbH, 05.05.2010&#10;http://www.presentationload.com/"/>
          <p:cNvSpPr>
            <a:spLocks/>
          </p:cNvSpPr>
          <p:nvPr/>
        </p:nvSpPr>
        <p:spPr bwMode="gray">
          <a:xfrm>
            <a:off x="5703140" y="4474627"/>
            <a:ext cx="171850"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42"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5753914" y="4206927"/>
            <a:ext cx="12302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 name="Freeform 347" descr="© INSCALE GmbH, 05.05.2010&#10;http://www.presentationload.com/"/>
          <p:cNvSpPr>
            <a:spLocks/>
          </p:cNvSpPr>
          <p:nvPr/>
        </p:nvSpPr>
        <p:spPr bwMode="gray">
          <a:xfrm>
            <a:off x="5773442" y="4321655"/>
            <a:ext cx="169897"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44"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5667989" y="4392405"/>
            <a:ext cx="124982"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 name="Freeform 347" descr="© INSCALE GmbH, 05.05.2010&#10;http://www.presentationload.com/"/>
          <p:cNvSpPr>
            <a:spLocks/>
          </p:cNvSpPr>
          <p:nvPr/>
        </p:nvSpPr>
        <p:spPr bwMode="gray">
          <a:xfrm>
            <a:off x="5687517" y="4507134"/>
            <a:ext cx="171850"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46"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5892566" y="3992766"/>
            <a:ext cx="124982"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Freeform 347" descr="© INSCALE GmbH, 05.05.2010&#10;http://www.presentationload.com/"/>
          <p:cNvSpPr>
            <a:spLocks/>
          </p:cNvSpPr>
          <p:nvPr/>
        </p:nvSpPr>
        <p:spPr bwMode="gray">
          <a:xfrm>
            <a:off x="5912094" y="4107495"/>
            <a:ext cx="171850"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48"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5996066" y="3897159"/>
            <a:ext cx="12302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 name="Freeform 347" descr="© INSCALE GmbH, 05.05.2010&#10;http://www.presentationload.com/"/>
          <p:cNvSpPr>
            <a:spLocks/>
          </p:cNvSpPr>
          <p:nvPr/>
        </p:nvSpPr>
        <p:spPr bwMode="gray">
          <a:xfrm>
            <a:off x="6013642" y="4011888"/>
            <a:ext cx="171850"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50"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5814452" y="4009976"/>
            <a:ext cx="123028"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Freeform 347" descr="© INSCALE GmbH, 05.05.2010&#10;http://www.presentationload.com/"/>
          <p:cNvSpPr>
            <a:spLocks/>
          </p:cNvSpPr>
          <p:nvPr/>
        </p:nvSpPr>
        <p:spPr bwMode="gray">
          <a:xfrm>
            <a:off x="5833981" y="4124705"/>
            <a:ext cx="169896"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52"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5638697" y="4755713"/>
            <a:ext cx="123028"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 name="Freeform 347" descr="© INSCALE GmbH, 05.05.2010&#10;http://www.presentationload.com/"/>
          <p:cNvSpPr>
            <a:spLocks/>
          </p:cNvSpPr>
          <p:nvPr/>
        </p:nvSpPr>
        <p:spPr bwMode="gray">
          <a:xfrm>
            <a:off x="5658225" y="4870442"/>
            <a:ext cx="169896"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54"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5703140" y="4621863"/>
            <a:ext cx="12302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 name="Freeform 347" descr="© INSCALE GmbH, 05.05.2010&#10;http://www.presentationload.com/"/>
          <p:cNvSpPr>
            <a:spLocks/>
          </p:cNvSpPr>
          <p:nvPr/>
        </p:nvSpPr>
        <p:spPr bwMode="gray">
          <a:xfrm>
            <a:off x="5722668" y="4736592"/>
            <a:ext cx="169897"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56"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5617215" y="4809253"/>
            <a:ext cx="124982"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 name="Freeform 347" descr="© INSCALE GmbH, 05.05.2010&#10;http://www.presentationload.com/"/>
          <p:cNvSpPr>
            <a:spLocks/>
          </p:cNvSpPr>
          <p:nvPr/>
        </p:nvSpPr>
        <p:spPr bwMode="gray">
          <a:xfrm>
            <a:off x="5636744" y="4923982"/>
            <a:ext cx="171850"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58"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242123" y="3960260"/>
            <a:ext cx="124982"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 name="Freeform 347" descr="© INSCALE GmbH, 05.05.2010&#10;http://www.presentationload.com/"/>
          <p:cNvSpPr>
            <a:spLocks/>
          </p:cNvSpPr>
          <p:nvPr/>
        </p:nvSpPr>
        <p:spPr bwMode="gray">
          <a:xfrm>
            <a:off x="6261651" y="4074989"/>
            <a:ext cx="171850"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60"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8206677" y="2059587"/>
            <a:ext cx="124982"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 name="Freeform 347" descr="© INSCALE GmbH, 05.05.2010&#10;http://www.presentationload.com/"/>
          <p:cNvSpPr>
            <a:spLocks/>
          </p:cNvSpPr>
          <p:nvPr/>
        </p:nvSpPr>
        <p:spPr bwMode="gray">
          <a:xfrm>
            <a:off x="8226205" y="2174315"/>
            <a:ext cx="171850"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sp>
        <p:nvSpPr>
          <p:cNvPr id="62" name="Freeform 347" descr="© INSCALE GmbH, 05.05.2010&#10;http://www.presentationload.com/"/>
          <p:cNvSpPr>
            <a:spLocks/>
          </p:cNvSpPr>
          <p:nvPr/>
        </p:nvSpPr>
        <p:spPr bwMode="gray">
          <a:xfrm>
            <a:off x="7886412" y="2063411"/>
            <a:ext cx="171850"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63"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8261356" y="2174315"/>
            <a:ext cx="124982"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 name="Freeform 347" descr="© INSCALE GmbH, 05.05.2010&#10;http://www.presentationload.com/"/>
          <p:cNvSpPr>
            <a:spLocks/>
          </p:cNvSpPr>
          <p:nvPr/>
        </p:nvSpPr>
        <p:spPr bwMode="gray">
          <a:xfrm>
            <a:off x="8280885" y="2289044"/>
            <a:ext cx="171850"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65"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382727" y="4501397"/>
            <a:ext cx="124982"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6" name="Freeform 347" descr="© INSCALE GmbH, 05.05.2010&#10;http://www.presentationload.com/"/>
          <p:cNvSpPr>
            <a:spLocks/>
          </p:cNvSpPr>
          <p:nvPr/>
        </p:nvSpPr>
        <p:spPr bwMode="gray">
          <a:xfrm>
            <a:off x="6402256" y="4616126"/>
            <a:ext cx="171850"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67"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097613" y="4287237"/>
            <a:ext cx="12302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 name="Freeform 347" descr="© INSCALE GmbH, 05.05.2010&#10;http://www.presentationload.com/"/>
          <p:cNvSpPr>
            <a:spLocks/>
          </p:cNvSpPr>
          <p:nvPr/>
        </p:nvSpPr>
        <p:spPr bwMode="gray">
          <a:xfrm>
            <a:off x="6117142" y="4401966"/>
            <a:ext cx="169897"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69"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322190" y="4600829"/>
            <a:ext cx="123028"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 name="Freeform 347" descr="© INSCALE GmbH, 05.05.2010&#10;http://www.presentationload.com/"/>
          <p:cNvSpPr>
            <a:spLocks/>
          </p:cNvSpPr>
          <p:nvPr/>
        </p:nvSpPr>
        <p:spPr bwMode="gray">
          <a:xfrm>
            <a:off x="6341718" y="4715558"/>
            <a:ext cx="169896"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71"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427643" y="3958348"/>
            <a:ext cx="123028"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 name="Freeform 347" descr="© INSCALE GmbH, 05.05.2010&#10;http://www.presentationload.com/"/>
          <p:cNvSpPr>
            <a:spLocks/>
          </p:cNvSpPr>
          <p:nvPr/>
        </p:nvSpPr>
        <p:spPr bwMode="gray">
          <a:xfrm>
            <a:off x="6445218" y="4073076"/>
            <a:ext cx="171850"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73"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585822" y="3654317"/>
            <a:ext cx="124982"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 name="Freeform 347" descr="© INSCALE GmbH, 05.05.2010&#10;http://www.presentationload.com/"/>
          <p:cNvSpPr>
            <a:spLocks/>
          </p:cNvSpPr>
          <p:nvPr/>
        </p:nvSpPr>
        <p:spPr bwMode="gray">
          <a:xfrm>
            <a:off x="6605351" y="3769046"/>
            <a:ext cx="171850"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75"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654172" y="3543412"/>
            <a:ext cx="124982"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6" name="Freeform 347" descr="© INSCALE GmbH, 05.05.2010&#10;http://www.presentationload.com/"/>
          <p:cNvSpPr>
            <a:spLocks/>
          </p:cNvSpPr>
          <p:nvPr/>
        </p:nvSpPr>
        <p:spPr bwMode="gray">
          <a:xfrm>
            <a:off x="6673701" y="3658141"/>
            <a:ext cx="171850"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77"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853362" y="2950647"/>
            <a:ext cx="123028"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 name="Freeform 347" descr="© INSCALE GmbH, 05.05.2010&#10;http://www.presentationload.com/"/>
          <p:cNvSpPr>
            <a:spLocks/>
          </p:cNvSpPr>
          <p:nvPr/>
        </p:nvSpPr>
        <p:spPr bwMode="gray">
          <a:xfrm>
            <a:off x="6870937" y="3065376"/>
            <a:ext cx="171850"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79"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716663" y="3185840"/>
            <a:ext cx="124982"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 name="Freeform 347" descr="© INSCALE GmbH, 05.05.2010&#10;http://www.presentationload.com/"/>
          <p:cNvSpPr>
            <a:spLocks/>
          </p:cNvSpPr>
          <p:nvPr/>
        </p:nvSpPr>
        <p:spPr bwMode="gray">
          <a:xfrm>
            <a:off x="6736191" y="3300569"/>
            <a:ext cx="171850"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81"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958815" y="2954471"/>
            <a:ext cx="123028"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 name="Freeform 347" descr="© INSCALE GmbH, 05.05.2010&#10;http://www.presentationload.com/"/>
          <p:cNvSpPr>
            <a:spLocks/>
          </p:cNvSpPr>
          <p:nvPr/>
        </p:nvSpPr>
        <p:spPr bwMode="gray">
          <a:xfrm>
            <a:off x="6978343" y="3069200"/>
            <a:ext cx="169896"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83"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814305" y="3153334"/>
            <a:ext cx="123028"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4" name="Freeform 347" descr="© INSCALE GmbH, 05.05.2010&#10;http://www.presentationload.com/"/>
          <p:cNvSpPr>
            <a:spLocks/>
          </p:cNvSpPr>
          <p:nvPr/>
        </p:nvSpPr>
        <p:spPr bwMode="gray">
          <a:xfrm>
            <a:off x="6831880" y="3268063"/>
            <a:ext cx="171850"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85"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7204872" y="2371266"/>
            <a:ext cx="123028"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6" name="Freeform 347" descr="© INSCALE GmbH, 05.05.2010&#10;http://www.presentationload.com/"/>
          <p:cNvSpPr>
            <a:spLocks/>
          </p:cNvSpPr>
          <p:nvPr/>
        </p:nvSpPr>
        <p:spPr bwMode="gray">
          <a:xfrm>
            <a:off x="7224401" y="2485995"/>
            <a:ext cx="169896"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87"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7038880" y="2485995"/>
            <a:ext cx="12302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8" name="Freeform 347" descr="© INSCALE GmbH, 05.05.2010&#10;http://www.presentationload.com/"/>
          <p:cNvSpPr>
            <a:spLocks/>
          </p:cNvSpPr>
          <p:nvPr/>
        </p:nvSpPr>
        <p:spPr bwMode="gray">
          <a:xfrm>
            <a:off x="7058409" y="2600724"/>
            <a:ext cx="169897"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89"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7486081" y="2264186"/>
            <a:ext cx="124982"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0" name="Freeform 347" descr="© INSCALE GmbH, 05.05.2010&#10;http://www.presentationload.com/"/>
          <p:cNvSpPr>
            <a:spLocks/>
          </p:cNvSpPr>
          <p:nvPr/>
        </p:nvSpPr>
        <p:spPr bwMode="gray">
          <a:xfrm>
            <a:off x="7505609" y="2378915"/>
            <a:ext cx="171850"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91"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7204872" y="2518502"/>
            <a:ext cx="123028"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 name="Freeform 347" descr="© INSCALE GmbH, 05.05.2010&#10;http://www.presentationload.com/"/>
          <p:cNvSpPr>
            <a:spLocks/>
          </p:cNvSpPr>
          <p:nvPr/>
        </p:nvSpPr>
        <p:spPr bwMode="gray">
          <a:xfrm>
            <a:off x="7224401" y="2633231"/>
            <a:ext cx="169896"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93"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7888365" y="2352145"/>
            <a:ext cx="123028"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4" name="Freeform 347" descr="© INSCALE GmbH, 05.05.2010&#10;http://www.presentationload.com/"/>
          <p:cNvSpPr>
            <a:spLocks/>
          </p:cNvSpPr>
          <p:nvPr/>
        </p:nvSpPr>
        <p:spPr bwMode="gray">
          <a:xfrm>
            <a:off x="7907893" y="2466873"/>
            <a:ext cx="169896"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95"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7722373" y="2137984"/>
            <a:ext cx="124982"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6" name="Freeform 347" descr="© INSCALE GmbH, 05.05.2010&#10;http://www.presentationload.com/"/>
          <p:cNvSpPr>
            <a:spLocks/>
          </p:cNvSpPr>
          <p:nvPr/>
        </p:nvSpPr>
        <p:spPr bwMode="gray">
          <a:xfrm>
            <a:off x="7741902" y="2252713"/>
            <a:ext cx="171850"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97"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7759478" y="2290956"/>
            <a:ext cx="123028"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8" name="Freeform 347" descr="© INSCALE GmbH, 05.05.2010&#10;http://www.presentationload.com/"/>
          <p:cNvSpPr>
            <a:spLocks/>
          </p:cNvSpPr>
          <p:nvPr/>
        </p:nvSpPr>
        <p:spPr bwMode="gray">
          <a:xfrm>
            <a:off x="7779006" y="2405685"/>
            <a:ext cx="169896"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99"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499898" y="3671526"/>
            <a:ext cx="124982"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 name="Freeform 347" descr="© INSCALE GmbH, 05.05.2010&#10;http://www.presentationload.com/"/>
          <p:cNvSpPr>
            <a:spLocks/>
          </p:cNvSpPr>
          <p:nvPr/>
        </p:nvSpPr>
        <p:spPr bwMode="gray">
          <a:xfrm>
            <a:off x="6519426" y="3786254"/>
            <a:ext cx="171850"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01"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5874990" y="4380933"/>
            <a:ext cx="12302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 name="Freeform 347" descr="© INSCALE GmbH, 05.05.2010&#10;http://www.presentationload.com/"/>
          <p:cNvSpPr>
            <a:spLocks/>
          </p:cNvSpPr>
          <p:nvPr/>
        </p:nvSpPr>
        <p:spPr bwMode="gray">
          <a:xfrm>
            <a:off x="5892566" y="4495661"/>
            <a:ext cx="171850"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03"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5957009" y="4998555"/>
            <a:ext cx="12302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 name="Freeform 347" descr="© INSCALE GmbH, 05.05.2010&#10;http://www.presentationload.com/"/>
          <p:cNvSpPr>
            <a:spLocks/>
          </p:cNvSpPr>
          <p:nvPr/>
        </p:nvSpPr>
        <p:spPr bwMode="gray">
          <a:xfrm>
            <a:off x="5976537" y="5113284"/>
            <a:ext cx="169897"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05"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318284" y="4637160"/>
            <a:ext cx="124982"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6" name="Freeform 347" descr="© INSCALE GmbH, 05.05.2010&#10;http://www.presentationload.com/"/>
          <p:cNvSpPr>
            <a:spLocks/>
          </p:cNvSpPr>
          <p:nvPr/>
        </p:nvSpPr>
        <p:spPr bwMode="gray">
          <a:xfrm>
            <a:off x="6337813" y="4751889"/>
            <a:ext cx="171850"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07"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7388439" y="2268010"/>
            <a:ext cx="124982"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8" name="Freeform 347" descr="© INSCALE GmbH, 05.05.2010&#10;http://www.presentationload.com/"/>
          <p:cNvSpPr>
            <a:spLocks/>
          </p:cNvSpPr>
          <p:nvPr/>
        </p:nvSpPr>
        <p:spPr bwMode="gray">
          <a:xfrm>
            <a:off x="7407967" y="2382739"/>
            <a:ext cx="171850"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09"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147474" y="1790678"/>
            <a:ext cx="123028"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0" name="Freeform 347" descr="© INSCALE GmbH, 05.05.2010&#10;http://www.presentationload.com/"/>
          <p:cNvSpPr>
            <a:spLocks/>
          </p:cNvSpPr>
          <p:nvPr/>
        </p:nvSpPr>
        <p:spPr bwMode="gray">
          <a:xfrm>
            <a:off x="6186836" y="1893847"/>
            <a:ext cx="169896"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11"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7818063" y="1996485"/>
            <a:ext cx="124982"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 name="Freeform 347" descr="© INSCALE GmbH, 05.05.2010&#10;http://www.presentationload.com/"/>
          <p:cNvSpPr>
            <a:spLocks/>
          </p:cNvSpPr>
          <p:nvPr/>
        </p:nvSpPr>
        <p:spPr bwMode="gray">
          <a:xfrm>
            <a:off x="7837591" y="2111214"/>
            <a:ext cx="171850"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13"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906088" y="2516589"/>
            <a:ext cx="124982"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652219" y="3407649"/>
            <a:ext cx="12302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5" name="Freeform 347" descr="© INSCALE GmbH, 05.05.2010&#10;http://www.presentationload.com/"/>
          <p:cNvSpPr>
            <a:spLocks/>
          </p:cNvSpPr>
          <p:nvPr/>
        </p:nvSpPr>
        <p:spPr bwMode="gray">
          <a:xfrm>
            <a:off x="6671747" y="3522378"/>
            <a:ext cx="171850"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16"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148387" y="4109408"/>
            <a:ext cx="12302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7" name="Freeform 347" descr="© INSCALE GmbH, 05.05.2010&#10;http://www.presentationload.com/"/>
          <p:cNvSpPr>
            <a:spLocks/>
          </p:cNvSpPr>
          <p:nvPr/>
        </p:nvSpPr>
        <p:spPr bwMode="gray">
          <a:xfrm>
            <a:off x="6165963" y="4224137"/>
            <a:ext cx="171850"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18"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083944" y="4396230"/>
            <a:ext cx="123028"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9" name="Freeform 347" descr="© INSCALE GmbH, 05.05.2010&#10;http://www.presentationload.com/"/>
          <p:cNvSpPr>
            <a:spLocks/>
          </p:cNvSpPr>
          <p:nvPr/>
        </p:nvSpPr>
        <p:spPr bwMode="gray">
          <a:xfrm>
            <a:off x="6103472" y="4510958"/>
            <a:ext cx="171850"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20"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5791018" y="4124705"/>
            <a:ext cx="124982"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1" name="Freeform 347" descr="© INSCALE GmbH, 05.05.2010&#10;http://www.presentationload.com/"/>
          <p:cNvSpPr>
            <a:spLocks/>
          </p:cNvSpPr>
          <p:nvPr/>
        </p:nvSpPr>
        <p:spPr bwMode="gray">
          <a:xfrm>
            <a:off x="5810547" y="4239434"/>
            <a:ext cx="171850"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22"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275322" y="4308271"/>
            <a:ext cx="123028"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 name="Freeform 347" descr="© INSCALE GmbH, 05.05.2010&#10;http://www.presentationload.com/"/>
          <p:cNvSpPr>
            <a:spLocks/>
          </p:cNvSpPr>
          <p:nvPr/>
        </p:nvSpPr>
        <p:spPr bwMode="gray">
          <a:xfrm>
            <a:off x="6292897" y="4423000"/>
            <a:ext cx="171850"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24"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341718" y="4359898"/>
            <a:ext cx="124982"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5" name="Freeform 347" descr="© INSCALE GmbH, 05.05.2010&#10;http://www.presentationload.com/"/>
          <p:cNvSpPr>
            <a:spLocks/>
          </p:cNvSpPr>
          <p:nvPr/>
        </p:nvSpPr>
        <p:spPr bwMode="gray">
          <a:xfrm>
            <a:off x="6361247" y="4474627"/>
            <a:ext cx="171850"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26"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437407" y="4352250"/>
            <a:ext cx="124982" cy="193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7" name="Freeform 347" descr="© INSCALE GmbH, 05.05.2010&#10;http://www.presentationload.com/"/>
          <p:cNvSpPr>
            <a:spLocks/>
          </p:cNvSpPr>
          <p:nvPr/>
        </p:nvSpPr>
        <p:spPr bwMode="gray">
          <a:xfrm>
            <a:off x="6456935" y="4466979"/>
            <a:ext cx="171850"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28"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5669942" y="4776746"/>
            <a:ext cx="123028" cy="193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9" name="Freeform 347" descr="© INSCALE GmbH, 05.05.2010&#10;http://www.presentationload.com/"/>
          <p:cNvSpPr>
            <a:spLocks/>
          </p:cNvSpPr>
          <p:nvPr/>
        </p:nvSpPr>
        <p:spPr bwMode="gray">
          <a:xfrm>
            <a:off x="5689471" y="4891475"/>
            <a:ext cx="169896"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30"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288991" y="4679227"/>
            <a:ext cx="12302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1" name="Freeform 347" descr="© INSCALE GmbH, 05.05.2010&#10;http://www.presentationload.com/"/>
          <p:cNvSpPr>
            <a:spLocks/>
          </p:cNvSpPr>
          <p:nvPr/>
        </p:nvSpPr>
        <p:spPr bwMode="gray">
          <a:xfrm>
            <a:off x="6306567" y="4793956"/>
            <a:ext cx="171850"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32"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343671" y="4650545"/>
            <a:ext cx="12302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 name="Freeform 347" descr="© INSCALE GmbH, 05.05.2010&#10;http://www.presentationload.com/"/>
          <p:cNvSpPr>
            <a:spLocks/>
          </p:cNvSpPr>
          <p:nvPr/>
        </p:nvSpPr>
        <p:spPr bwMode="gray">
          <a:xfrm>
            <a:off x="6361247" y="4765273"/>
            <a:ext cx="171850"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34"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290945" y="4633336"/>
            <a:ext cx="124982"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5" name="Freeform 347" descr="© INSCALE GmbH, 05.05.2010&#10;http://www.presentationload.com/"/>
          <p:cNvSpPr>
            <a:spLocks/>
          </p:cNvSpPr>
          <p:nvPr/>
        </p:nvSpPr>
        <p:spPr bwMode="gray">
          <a:xfrm>
            <a:off x="6310473" y="4748065"/>
            <a:ext cx="171850"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36"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318284" y="4667755"/>
            <a:ext cx="123028" cy="193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7" name="Freeform 347" descr="© INSCALE GmbH, 05.05.2010&#10;http://www.presentationload.com/"/>
          <p:cNvSpPr>
            <a:spLocks/>
          </p:cNvSpPr>
          <p:nvPr/>
        </p:nvSpPr>
        <p:spPr bwMode="gray">
          <a:xfrm>
            <a:off x="6337813" y="4780571"/>
            <a:ext cx="169896"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38" name="Picture 346" descr="or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6257746" y="4642896"/>
            <a:ext cx="124982"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9" name="Freeform 347" descr="© INSCALE GmbH, 05.05.2010&#10;http://www.presentationload.com/"/>
          <p:cNvSpPr>
            <a:spLocks/>
          </p:cNvSpPr>
          <p:nvPr/>
        </p:nvSpPr>
        <p:spPr bwMode="gray">
          <a:xfrm>
            <a:off x="6277274" y="4757625"/>
            <a:ext cx="171850"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spTree>
    <p:extLst>
      <p:ext uri="{BB962C8B-B14F-4D97-AF65-F5344CB8AC3E}">
        <p14:creationId xmlns:p14="http://schemas.microsoft.com/office/powerpoint/2010/main" val="33305417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 name="Bilde 14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3" y="1689117"/>
            <a:ext cx="3312368" cy="4548195"/>
          </a:xfrm>
          <a:prstGeom prst="rect">
            <a:avLst/>
          </a:prstGeom>
        </p:spPr>
      </p:pic>
      <p:sp>
        <p:nvSpPr>
          <p:cNvPr id="6" name="Tittel 5"/>
          <p:cNvSpPr>
            <a:spLocks noGrp="1"/>
          </p:cNvSpPr>
          <p:nvPr>
            <p:ph type="title"/>
          </p:nvPr>
        </p:nvSpPr>
        <p:spPr/>
        <p:txBody>
          <a:bodyPr/>
          <a:lstStyle/>
          <a:p>
            <a:r>
              <a:rPr lang="en-GB" sz="2400" b="1" noProof="0" dirty="0" smtClean="0"/>
              <a:t>Facts of Scandic </a:t>
            </a:r>
            <a:r>
              <a:rPr lang="en-GB" sz="2400" noProof="0" dirty="0" smtClean="0"/>
              <a:t>including </a:t>
            </a:r>
            <a:r>
              <a:rPr lang="en-GB" sz="2400" b="1" noProof="0" dirty="0" smtClean="0"/>
              <a:t>Rica Hotels</a:t>
            </a:r>
            <a:endParaRPr lang="en-GB" sz="2800" noProof="0" dirty="0"/>
          </a:p>
        </p:txBody>
      </p:sp>
      <p:sp>
        <p:nvSpPr>
          <p:cNvPr id="4" name="Plassholder for lysbildenummer 3"/>
          <p:cNvSpPr>
            <a:spLocks noGrp="1"/>
          </p:cNvSpPr>
          <p:nvPr>
            <p:ph type="sldNum" sz="quarter" idx="12"/>
          </p:nvPr>
        </p:nvSpPr>
        <p:spPr/>
        <p:txBody>
          <a:bodyPr/>
          <a:lstStyle/>
          <a:p>
            <a:fld id="{DCDE2786-74E7-4E8D-953B-3FEA776B6960}" type="slidenum">
              <a:rPr lang="en-GB" smtClean="0"/>
              <a:pPr/>
              <a:t>4</a:t>
            </a:fld>
            <a:endParaRPr lang="en-GB" dirty="0"/>
          </a:p>
        </p:txBody>
      </p:sp>
      <p:sp>
        <p:nvSpPr>
          <p:cNvPr id="8" name="Plassholder for tekst 7"/>
          <p:cNvSpPr>
            <a:spLocks noGrp="1"/>
          </p:cNvSpPr>
          <p:nvPr>
            <p:ph type="body" sz="quarter" idx="14"/>
          </p:nvPr>
        </p:nvSpPr>
        <p:spPr>
          <a:xfrm>
            <a:off x="695324" y="1807534"/>
            <a:ext cx="5533595" cy="4357769"/>
          </a:xfrm>
        </p:spPr>
        <p:txBody>
          <a:bodyPr>
            <a:noAutofit/>
          </a:bodyPr>
          <a:lstStyle/>
          <a:p>
            <a:pPr lvl="0"/>
            <a:r>
              <a:rPr lang="en-GB" sz="900" noProof="0" dirty="0" smtClean="0"/>
              <a:t>Scandic becomes the largest hotel chain in the Nordic region with 223 hotels and more than 40,000 beds</a:t>
            </a:r>
          </a:p>
          <a:p>
            <a:pPr lvl="0"/>
            <a:r>
              <a:rPr lang="en-GB" sz="900" noProof="0" dirty="0" smtClean="0"/>
              <a:t>Rica </a:t>
            </a:r>
            <a:r>
              <a:rPr lang="en-GB" sz="900" noProof="0" dirty="0" smtClean="0"/>
              <a:t>Hotels will be rebranded to Scandic, but the integration process and rebranding will not take place before the acquisition is approved by the competition authorities</a:t>
            </a:r>
          </a:p>
          <a:p>
            <a:pPr lvl="0"/>
            <a:r>
              <a:rPr lang="en-GB" sz="900" noProof="0" dirty="0" smtClean="0"/>
              <a:t>Rica guests can look forward to an offer based on the same good</a:t>
            </a:r>
            <a:r>
              <a:rPr lang="en-GB" sz="900" baseline="0" noProof="0" dirty="0" smtClean="0"/>
              <a:t> </a:t>
            </a:r>
            <a:r>
              <a:rPr lang="en-GB" sz="900" noProof="0" dirty="0" smtClean="0"/>
              <a:t>qualities also</a:t>
            </a:r>
            <a:r>
              <a:rPr lang="en-GB" sz="900" baseline="0" noProof="0" dirty="0" smtClean="0"/>
              <a:t> </a:t>
            </a:r>
            <a:r>
              <a:rPr lang="en-GB" sz="900" noProof="0" dirty="0" smtClean="0"/>
              <a:t>after the integration, including the prize-winning breakfasts and the good hospitality. This will contribute to the continuous development of Scandic as the most sustainable hotel chain in the Nordic region</a:t>
            </a:r>
          </a:p>
          <a:p>
            <a:pPr lvl="0"/>
            <a:endParaRPr lang="en-GB" sz="900" noProof="0" dirty="0" smtClean="0"/>
          </a:p>
          <a:p>
            <a:pPr marL="0" indent="0">
              <a:buNone/>
            </a:pPr>
            <a:r>
              <a:rPr lang="en-GB" sz="900" b="1" noProof="0" dirty="0" smtClean="0"/>
              <a:t>Scandic including Rica Hotels in number:</a:t>
            </a:r>
            <a:endParaRPr lang="en-GB" sz="900" noProof="0" dirty="0" smtClean="0"/>
          </a:p>
          <a:p>
            <a:pPr lvl="0"/>
            <a:r>
              <a:rPr lang="en-GB" sz="900" b="1" noProof="0" dirty="0" smtClean="0"/>
              <a:t>Coverage: </a:t>
            </a:r>
            <a:r>
              <a:rPr lang="en-GB" sz="900" noProof="0" dirty="0" smtClean="0"/>
              <a:t>223 hotels in Norway, Sweden, Denmark, Finland, Germany, the Netherlands, Belgium and Poland</a:t>
            </a:r>
          </a:p>
          <a:p>
            <a:pPr lvl="0"/>
            <a:r>
              <a:rPr lang="en-GB" sz="900" b="1" noProof="0" dirty="0" smtClean="0"/>
              <a:t>Number of employees:</a:t>
            </a:r>
            <a:r>
              <a:rPr lang="en-GB" sz="900" noProof="0" dirty="0" smtClean="0"/>
              <a:t> Approximately 13,000</a:t>
            </a:r>
          </a:p>
          <a:p>
            <a:pPr lvl="0"/>
            <a:r>
              <a:rPr lang="en-GB" sz="900" b="1" noProof="0" dirty="0" smtClean="0"/>
              <a:t>Number of hotels/rooms: </a:t>
            </a:r>
            <a:r>
              <a:rPr lang="en-GB" sz="900" noProof="0" dirty="0" smtClean="0"/>
              <a:t>223 /40,294</a:t>
            </a:r>
          </a:p>
          <a:p>
            <a:pPr lvl="1"/>
            <a:r>
              <a:rPr lang="en-GB" sz="900" b="1" noProof="0" dirty="0" smtClean="0"/>
              <a:t>Sweden: </a:t>
            </a:r>
            <a:r>
              <a:rPr lang="en-GB" sz="900" noProof="0" dirty="0" smtClean="0"/>
              <a:t>82/16,118</a:t>
            </a:r>
          </a:p>
          <a:p>
            <a:pPr lvl="1"/>
            <a:r>
              <a:rPr lang="en-GB" sz="900" b="1" noProof="0" dirty="0" smtClean="0"/>
              <a:t>Norway: </a:t>
            </a:r>
            <a:r>
              <a:rPr lang="en-GB" sz="900" noProof="0" dirty="0" smtClean="0"/>
              <a:t>84/13,528</a:t>
            </a:r>
          </a:p>
          <a:p>
            <a:pPr lvl="1"/>
            <a:r>
              <a:rPr lang="en-GB" sz="900" b="1" noProof="0" dirty="0" smtClean="0"/>
              <a:t>Denmark:</a:t>
            </a:r>
            <a:r>
              <a:rPr lang="en-GB" sz="900" noProof="0" dirty="0" smtClean="0"/>
              <a:t> 23/3,997</a:t>
            </a:r>
          </a:p>
          <a:p>
            <a:pPr lvl="1"/>
            <a:r>
              <a:rPr lang="en-GB" sz="900" b="1" noProof="0" dirty="0" smtClean="0"/>
              <a:t>Finland:</a:t>
            </a:r>
            <a:r>
              <a:rPr lang="en-GB" sz="900" noProof="0" dirty="0" smtClean="0"/>
              <a:t> 27/5,356</a:t>
            </a:r>
          </a:p>
          <a:p>
            <a:pPr lvl="1"/>
            <a:r>
              <a:rPr lang="en-GB" sz="900" b="1" noProof="0" dirty="0" smtClean="0"/>
              <a:t>Germany:</a:t>
            </a:r>
            <a:r>
              <a:rPr lang="en-GB" sz="900" noProof="0" dirty="0" smtClean="0"/>
              <a:t> 2/888</a:t>
            </a:r>
          </a:p>
          <a:p>
            <a:pPr lvl="1"/>
            <a:r>
              <a:rPr lang="en-GB" sz="900" b="1" noProof="0" dirty="0" smtClean="0"/>
              <a:t>The Netherlands:</a:t>
            </a:r>
            <a:r>
              <a:rPr lang="en-GB" sz="900" noProof="0" dirty="0" smtClean="0"/>
              <a:t> 1/96</a:t>
            </a:r>
          </a:p>
          <a:p>
            <a:pPr lvl="1"/>
            <a:r>
              <a:rPr lang="en-GB" sz="900" b="1" noProof="0" dirty="0" smtClean="0"/>
              <a:t>Belgium:</a:t>
            </a:r>
            <a:r>
              <a:rPr lang="en-GB" sz="900" noProof="0" dirty="0" smtClean="0"/>
              <a:t> 2/304</a:t>
            </a:r>
          </a:p>
          <a:p>
            <a:pPr lvl="1"/>
            <a:r>
              <a:rPr lang="en-GB" sz="900" b="1" noProof="0" dirty="0" smtClean="0"/>
              <a:t>Poland:</a:t>
            </a:r>
            <a:r>
              <a:rPr lang="en-GB" sz="900" noProof="0" dirty="0" smtClean="0"/>
              <a:t> 2/307</a:t>
            </a:r>
            <a:endParaRPr lang="en-GB" sz="900" noProof="0" dirty="0"/>
          </a:p>
        </p:txBody>
      </p:sp>
      <p:graphicFrame>
        <p:nvGraphicFramePr>
          <p:cNvPr id="628" name="Diagram 627"/>
          <p:cNvGraphicFramePr>
            <a:graphicFrameLocks/>
          </p:cNvGraphicFramePr>
          <p:nvPr>
            <p:extLst>
              <p:ext uri="{D42A27DB-BD31-4B8C-83A1-F6EECF244321}">
                <p14:modId xmlns:p14="http://schemas.microsoft.com/office/powerpoint/2010/main" val="2775559519"/>
              </p:ext>
            </p:extLst>
          </p:nvPr>
        </p:nvGraphicFramePr>
        <p:xfrm>
          <a:off x="2195736" y="4144436"/>
          <a:ext cx="1559049" cy="211123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32" name="Diagram 631"/>
          <p:cNvGraphicFramePr>
            <a:graphicFrameLocks/>
          </p:cNvGraphicFramePr>
          <p:nvPr>
            <p:extLst>
              <p:ext uri="{D42A27DB-BD31-4B8C-83A1-F6EECF244321}">
                <p14:modId xmlns:p14="http://schemas.microsoft.com/office/powerpoint/2010/main" val="1504018672"/>
              </p:ext>
            </p:extLst>
          </p:nvPr>
        </p:nvGraphicFramePr>
        <p:xfrm>
          <a:off x="3635896" y="4142474"/>
          <a:ext cx="1558800" cy="2113200"/>
        </p:xfrm>
        <a:graphic>
          <a:graphicData uri="http://schemas.openxmlformats.org/drawingml/2006/chart">
            <c:chart xmlns:c="http://schemas.openxmlformats.org/drawingml/2006/chart" xmlns:r="http://schemas.openxmlformats.org/officeDocument/2006/relationships" r:id="rId5"/>
          </a:graphicData>
        </a:graphic>
      </p:graphicFrame>
      <p:pic>
        <p:nvPicPr>
          <p:cNvPr id="13"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5899358" y="5055919"/>
            <a:ext cx="12769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Freeform 347" descr="© INSCALE GmbH, 05.05.2010&#10;http://www.presentationload.com/"/>
          <p:cNvSpPr>
            <a:spLocks/>
          </p:cNvSpPr>
          <p:nvPr/>
        </p:nvSpPr>
        <p:spPr bwMode="gray">
          <a:xfrm>
            <a:off x="5919311" y="5170648"/>
            <a:ext cx="175586"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5"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003113" y="5008116"/>
            <a:ext cx="125703" cy="193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Freeform 347" descr="© INSCALE GmbH, 05.05.2010&#10;http://www.presentationload.com/"/>
          <p:cNvSpPr>
            <a:spLocks/>
          </p:cNvSpPr>
          <p:nvPr/>
        </p:nvSpPr>
        <p:spPr bwMode="gray">
          <a:xfrm>
            <a:off x="6023066" y="5122844"/>
            <a:ext cx="173590"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7"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230576" y="4809252"/>
            <a:ext cx="12769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Freeform 347" descr="© INSCALE GmbH, 05.05.2010&#10;http://www.presentationload.com/"/>
          <p:cNvSpPr>
            <a:spLocks/>
          </p:cNvSpPr>
          <p:nvPr/>
        </p:nvSpPr>
        <p:spPr bwMode="gray">
          <a:xfrm>
            <a:off x="6250529" y="4923981"/>
            <a:ext cx="175586"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9"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515902" y="5732819"/>
            <a:ext cx="12769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Freeform 347" descr="© INSCALE GmbH, 05.05.2010&#10;http://www.presentationload.com/"/>
          <p:cNvSpPr>
            <a:spLocks/>
          </p:cNvSpPr>
          <p:nvPr/>
        </p:nvSpPr>
        <p:spPr bwMode="gray">
          <a:xfrm>
            <a:off x="6535855" y="5847547"/>
            <a:ext cx="175586"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21"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174708" y="4793955"/>
            <a:ext cx="12769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Freeform 347" descr="© INSCALE GmbH, 05.05.2010&#10;http://www.presentationload.com/"/>
          <p:cNvSpPr>
            <a:spLocks/>
          </p:cNvSpPr>
          <p:nvPr/>
        </p:nvSpPr>
        <p:spPr bwMode="gray">
          <a:xfrm>
            <a:off x="6194661" y="4908684"/>
            <a:ext cx="175586"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23"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398181" y="4902947"/>
            <a:ext cx="125703"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Freeform 347" descr="© INSCALE GmbH, 05.05.2010&#10;http://www.presentationload.com/"/>
          <p:cNvSpPr>
            <a:spLocks/>
          </p:cNvSpPr>
          <p:nvPr/>
        </p:nvSpPr>
        <p:spPr bwMode="gray">
          <a:xfrm>
            <a:off x="6416138" y="5017676"/>
            <a:ext cx="175586"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25"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452053" y="5157263"/>
            <a:ext cx="12769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Freeform 347" descr="© INSCALE GmbH, 05.05.2010&#10;http://www.presentationload.com/"/>
          <p:cNvSpPr>
            <a:spLocks/>
          </p:cNvSpPr>
          <p:nvPr/>
        </p:nvSpPr>
        <p:spPr bwMode="gray">
          <a:xfrm>
            <a:off x="6472006" y="5271992"/>
            <a:ext cx="175586"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27"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258511" y="4679226"/>
            <a:ext cx="125703" cy="193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Freeform 347" descr="© INSCALE GmbH, 05.05.2010&#10;http://www.presentationload.com/"/>
          <p:cNvSpPr>
            <a:spLocks/>
          </p:cNvSpPr>
          <p:nvPr/>
        </p:nvSpPr>
        <p:spPr bwMode="gray">
          <a:xfrm>
            <a:off x="6278463" y="4792043"/>
            <a:ext cx="173590"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29"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382219" y="4748064"/>
            <a:ext cx="125703"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Freeform 347" descr="© INSCALE GmbH, 05.05.2010&#10;http://www.presentationload.com/"/>
          <p:cNvSpPr>
            <a:spLocks/>
          </p:cNvSpPr>
          <p:nvPr/>
        </p:nvSpPr>
        <p:spPr bwMode="gray">
          <a:xfrm>
            <a:off x="6402171" y="4862793"/>
            <a:ext cx="173590"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31"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336326" y="4778658"/>
            <a:ext cx="127699" cy="193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Freeform 347" descr="© INSCALE GmbH, 05.05.2010&#10;http://www.presentationload.com/"/>
          <p:cNvSpPr>
            <a:spLocks/>
          </p:cNvSpPr>
          <p:nvPr/>
        </p:nvSpPr>
        <p:spPr bwMode="gray">
          <a:xfrm>
            <a:off x="6356279" y="4893387"/>
            <a:ext cx="175586"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33"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7142423" y="4755712"/>
            <a:ext cx="125704"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Freeform 347" descr="© INSCALE GmbH, 05.05.2010&#10;http://www.presentationload.com/"/>
          <p:cNvSpPr>
            <a:spLocks/>
          </p:cNvSpPr>
          <p:nvPr/>
        </p:nvSpPr>
        <p:spPr bwMode="gray">
          <a:xfrm>
            <a:off x="7160382" y="4870441"/>
            <a:ext cx="175586"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35"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7112495" y="4805428"/>
            <a:ext cx="125703"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 name="Freeform 347" descr="© INSCALE GmbH, 05.05.2010&#10;http://www.presentationload.com/"/>
          <p:cNvSpPr>
            <a:spLocks/>
          </p:cNvSpPr>
          <p:nvPr/>
        </p:nvSpPr>
        <p:spPr bwMode="gray">
          <a:xfrm>
            <a:off x="7132447" y="4920157"/>
            <a:ext cx="173590"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37"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7074583" y="4923981"/>
            <a:ext cx="12769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Freeform 347" descr="© INSCALE GmbH, 05.05.2010&#10;http://www.presentationload.com/"/>
          <p:cNvSpPr>
            <a:spLocks/>
          </p:cNvSpPr>
          <p:nvPr/>
        </p:nvSpPr>
        <p:spPr bwMode="gray">
          <a:xfrm>
            <a:off x="7094536" y="5038710"/>
            <a:ext cx="175586"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39"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7152400" y="4834110"/>
            <a:ext cx="12769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 name="Freeform 347" descr="© INSCALE GmbH, 05.05.2010&#10;http://www.presentationload.com/"/>
          <p:cNvSpPr>
            <a:spLocks/>
          </p:cNvSpPr>
          <p:nvPr/>
        </p:nvSpPr>
        <p:spPr bwMode="gray">
          <a:xfrm>
            <a:off x="7172353" y="4948839"/>
            <a:ext cx="175586"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41"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5687858" y="4359897"/>
            <a:ext cx="125703"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2" name="Freeform 347" descr="© INSCALE GmbH, 05.05.2010&#10;http://www.presentationload.com/"/>
          <p:cNvSpPr>
            <a:spLocks/>
          </p:cNvSpPr>
          <p:nvPr/>
        </p:nvSpPr>
        <p:spPr bwMode="gray">
          <a:xfrm>
            <a:off x="5705815" y="4474626"/>
            <a:ext cx="175586"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43"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5757692" y="4206926"/>
            <a:ext cx="125704"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 name="Freeform 347" descr="© INSCALE GmbH, 05.05.2010&#10;http://www.presentationload.com/"/>
          <p:cNvSpPr>
            <a:spLocks/>
          </p:cNvSpPr>
          <p:nvPr/>
        </p:nvSpPr>
        <p:spPr bwMode="gray">
          <a:xfrm>
            <a:off x="5777645" y="4321655"/>
            <a:ext cx="173591"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45"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5669899" y="4392405"/>
            <a:ext cx="12769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 name="Freeform 347" descr="© INSCALE GmbH, 05.05.2010&#10;http://www.presentationload.com/"/>
          <p:cNvSpPr>
            <a:spLocks/>
          </p:cNvSpPr>
          <p:nvPr/>
        </p:nvSpPr>
        <p:spPr bwMode="gray">
          <a:xfrm>
            <a:off x="5689852" y="4507133"/>
            <a:ext cx="175586"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47"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5899358" y="3992765"/>
            <a:ext cx="12769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 name="Freeform 347" descr="© INSCALE GmbH, 05.05.2010&#10;http://www.presentationload.com/"/>
          <p:cNvSpPr>
            <a:spLocks/>
          </p:cNvSpPr>
          <p:nvPr/>
        </p:nvSpPr>
        <p:spPr bwMode="gray">
          <a:xfrm>
            <a:off x="5919311" y="4107494"/>
            <a:ext cx="175586"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49"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005108" y="3897158"/>
            <a:ext cx="125704"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 name="Freeform 347" descr="© INSCALE GmbH, 05.05.2010&#10;http://www.presentationload.com/"/>
          <p:cNvSpPr>
            <a:spLocks/>
          </p:cNvSpPr>
          <p:nvPr/>
        </p:nvSpPr>
        <p:spPr bwMode="gray">
          <a:xfrm>
            <a:off x="6023066" y="4011887"/>
            <a:ext cx="175586"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51"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5819547" y="4009975"/>
            <a:ext cx="125703"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 name="Freeform 347" descr="© INSCALE GmbH, 05.05.2010&#10;http://www.presentationload.com/"/>
          <p:cNvSpPr>
            <a:spLocks/>
          </p:cNvSpPr>
          <p:nvPr/>
        </p:nvSpPr>
        <p:spPr bwMode="gray">
          <a:xfrm>
            <a:off x="5839500" y="4124704"/>
            <a:ext cx="173590"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53"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5639971" y="4755712"/>
            <a:ext cx="125703"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 name="Freeform 347" descr="© INSCALE GmbH, 05.05.2010&#10;http://www.presentationload.com/"/>
          <p:cNvSpPr>
            <a:spLocks/>
          </p:cNvSpPr>
          <p:nvPr/>
        </p:nvSpPr>
        <p:spPr bwMode="gray">
          <a:xfrm>
            <a:off x="5659924" y="4870441"/>
            <a:ext cx="173590"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55"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5705815" y="4621862"/>
            <a:ext cx="125704"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 name="Freeform 347" descr="© INSCALE GmbH, 05.05.2010&#10;http://www.presentationload.com/"/>
          <p:cNvSpPr>
            <a:spLocks/>
          </p:cNvSpPr>
          <p:nvPr/>
        </p:nvSpPr>
        <p:spPr bwMode="gray">
          <a:xfrm>
            <a:off x="5725768" y="4736591"/>
            <a:ext cx="173591"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57"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5618022" y="4809252"/>
            <a:ext cx="12769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 name="Freeform 347" descr="© INSCALE GmbH, 05.05.2010&#10;http://www.presentationload.com/"/>
          <p:cNvSpPr>
            <a:spLocks/>
          </p:cNvSpPr>
          <p:nvPr/>
        </p:nvSpPr>
        <p:spPr bwMode="gray">
          <a:xfrm>
            <a:off x="5637975" y="4923981"/>
            <a:ext cx="175586"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59"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256515" y="3960259"/>
            <a:ext cx="12769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 name="Freeform 347" descr="© INSCALE GmbH, 05.05.2010&#10;http://www.presentationload.com/"/>
          <p:cNvSpPr>
            <a:spLocks/>
          </p:cNvSpPr>
          <p:nvPr/>
        </p:nvSpPr>
        <p:spPr bwMode="gray">
          <a:xfrm>
            <a:off x="6276468" y="4074988"/>
            <a:ext cx="175586"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61"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8263776" y="2059586"/>
            <a:ext cx="12769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 name="Freeform 347" descr="© INSCALE GmbH, 05.05.2010&#10;http://www.presentationload.com/"/>
          <p:cNvSpPr>
            <a:spLocks/>
          </p:cNvSpPr>
          <p:nvPr/>
        </p:nvSpPr>
        <p:spPr bwMode="gray">
          <a:xfrm>
            <a:off x="8283729" y="2174315"/>
            <a:ext cx="175586"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sp>
        <p:nvSpPr>
          <p:cNvPr id="63" name="Freeform 347" descr="© INSCALE GmbH, 05.05.2010&#10;http://www.presentationload.com/"/>
          <p:cNvSpPr>
            <a:spLocks/>
          </p:cNvSpPr>
          <p:nvPr/>
        </p:nvSpPr>
        <p:spPr bwMode="gray">
          <a:xfrm>
            <a:off x="7936549" y="2063410"/>
            <a:ext cx="175586"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64"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8319644" y="2174315"/>
            <a:ext cx="12769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5" name="Freeform 347" descr="© INSCALE GmbH, 05.05.2010&#10;http://www.presentationload.com/"/>
          <p:cNvSpPr>
            <a:spLocks/>
          </p:cNvSpPr>
          <p:nvPr/>
        </p:nvSpPr>
        <p:spPr bwMode="gray">
          <a:xfrm>
            <a:off x="8339597" y="2289044"/>
            <a:ext cx="175586"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66"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400175" y="4501396"/>
            <a:ext cx="12769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 name="Freeform 347" descr="© INSCALE GmbH, 05.05.2010&#10;http://www.presentationload.com/"/>
          <p:cNvSpPr>
            <a:spLocks/>
          </p:cNvSpPr>
          <p:nvPr/>
        </p:nvSpPr>
        <p:spPr bwMode="gray">
          <a:xfrm>
            <a:off x="6420128" y="4616125"/>
            <a:ext cx="175586"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68"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108863" y="4287236"/>
            <a:ext cx="125704"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 name="Freeform 347" descr="© INSCALE GmbH, 05.05.2010&#10;http://www.presentationload.com/"/>
          <p:cNvSpPr>
            <a:spLocks/>
          </p:cNvSpPr>
          <p:nvPr/>
        </p:nvSpPr>
        <p:spPr bwMode="gray">
          <a:xfrm>
            <a:off x="6128816" y="4401965"/>
            <a:ext cx="173591"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70"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338322" y="4600828"/>
            <a:ext cx="125703"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 name="Freeform 347" descr="© INSCALE GmbH, 05.05.2010&#10;http://www.presentationload.com/"/>
          <p:cNvSpPr>
            <a:spLocks/>
          </p:cNvSpPr>
          <p:nvPr/>
        </p:nvSpPr>
        <p:spPr bwMode="gray">
          <a:xfrm>
            <a:off x="6358275" y="4715557"/>
            <a:ext cx="173590"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72"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446068" y="3958347"/>
            <a:ext cx="125703"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 name="Freeform 347" descr="© INSCALE GmbH, 05.05.2010&#10;http://www.presentationload.com/"/>
          <p:cNvSpPr>
            <a:spLocks/>
          </p:cNvSpPr>
          <p:nvPr/>
        </p:nvSpPr>
        <p:spPr bwMode="gray">
          <a:xfrm>
            <a:off x="6464025" y="4073076"/>
            <a:ext cx="175586"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74"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607686" y="3654316"/>
            <a:ext cx="12769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5" name="Freeform 347" descr="© INSCALE GmbH, 05.05.2010&#10;http://www.presentationload.com/"/>
          <p:cNvSpPr>
            <a:spLocks/>
          </p:cNvSpPr>
          <p:nvPr/>
        </p:nvSpPr>
        <p:spPr bwMode="gray">
          <a:xfrm>
            <a:off x="6627639" y="3769045"/>
            <a:ext cx="175586"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76"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677521" y="3543412"/>
            <a:ext cx="12769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7" name="Freeform 347" descr="© INSCALE GmbH, 05.05.2010&#10;http://www.presentationload.com/"/>
          <p:cNvSpPr>
            <a:spLocks/>
          </p:cNvSpPr>
          <p:nvPr/>
        </p:nvSpPr>
        <p:spPr bwMode="gray">
          <a:xfrm>
            <a:off x="6697474" y="3658140"/>
            <a:ext cx="175586"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78"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881041" y="2950646"/>
            <a:ext cx="125703"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9" name="Freeform 347" descr="© INSCALE GmbH, 05.05.2010&#10;http://www.presentationload.com/"/>
          <p:cNvSpPr>
            <a:spLocks/>
          </p:cNvSpPr>
          <p:nvPr/>
        </p:nvSpPr>
        <p:spPr bwMode="gray">
          <a:xfrm>
            <a:off x="6898998" y="3065375"/>
            <a:ext cx="175586"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80"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741371" y="3185840"/>
            <a:ext cx="12769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 name="Freeform 347" descr="© INSCALE GmbH, 05.05.2010&#10;http://www.presentationload.com/"/>
          <p:cNvSpPr>
            <a:spLocks/>
          </p:cNvSpPr>
          <p:nvPr/>
        </p:nvSpPr>
        <p:spPr bwMode="gray">
          <a:xfrm>
            <a:off x="6761324" y="3300568"/>
            <a:ext cx="175586"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82"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988787" y="2954470"/>
            <a:ext cx="125703"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3" name="Freeform 347" descr="© INSCALE GmbH, 05.05.2010&#10;http://www.presentationload.com/"/>
          <p:cNvSpPr>
            <a:spLocks/>
          </p:cNvSpPr>
          <p:nvPr/>
        </p:nvSpPr>
        <p:spPr bwMode="gray">
          <a:xfrm>
            <a:off x="7008739" y="3069199"/>
            <a:ext cx="173590"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84"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841135" y="3153334"/>
            <a:ext cx="125703"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5" name="Freeform 347" descr="© INSCALE GmbH, 05.05.2010&#10;http://www.presentationload.com/"/>
          <p:cNvSpPr>
            <a:spLocks/>
          </p:cNvSpPr>
          <p:nvPr/>
        </p:nvSpPr>
        <p:spPr bwMode="gray">
          <a:xfrm>
            <a:off x="6859092" y="3268062"/>
            <a:ext cx="175586"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86"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7240193" y="2371265"/>
            <a:ext cx="125703"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 name="Freeform 347" descr="© INSCALE GmbH, 05.05.2010&#10;http://www.presentationload.com/"/>
          <p:cNvSpPr>
            <a:spLocks/>
          </p:cNvSpPr>
          <p:nvPr/>
        </p:nvSpPr>
        <p:spPr bwMode="gray">
          <a:xfrm>
            <a:off x="7260146" y="2485994"/>
            <a:ext cx="173590"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88"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7070593" y="2485994"/>
            <a:ext cx="125704"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9" name="Freeform 347" descr="© INSCALE GmbH, 05.05.2010&#10;http://www.presentationload.com/"/>
          <p:cNvSpPr>
            <a:spLocks/>
          </p:cNvSpPr>
          <p:nvPr/>
        </p:nvSpPr>
        <p:spPr bwMode="gray">
          <a:xfrm>
            <a:off x="7090546" y="2600723"/>
            <a:ext cx="173591"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90"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7527515" y="2264185"/>
            <a:ext cx="12769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1" name="Freeform 347" descr="© INSCALE GmbH, 05.05.2010&#10;http://www.presentationload.com/"/>
          <p:cNvSpPr>
            <a:spLocks/>
          </p:cNvSpPr>
          <p:nvPr/>
        </p:nvSpPr>
        <p:spPr bwMode="gray">
          <a:xfrm>
            <a:off x="7547468" y="2378914"/>
            <a:ext cx="175586"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92"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7240193" y="2518501"/>
            <a:ext cx="125703"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 name="Freeform 347" descr="© INSCALE GmbH, 05.05.2010&#10;http://www.presentationload.com/"/>
          <p:cNvSpPr>
            <a:spLocks/>
          </p:cNvSpPr>
          <p:nvPr/>
        </p:nvSpPr>
        <p:spPr bwMode="gray">
          <a:xfrm>
            <a:off x="7260146" y="2633230"/>
            <a:ext cx="173590"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94"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7938545" y="2352144"/>
            <a:ext cx="125703"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5" name="Freeform 347" descr="© INSCALE GmbH, 05.05.2010&#10;http://www.presentationload.com/"/>
          <p:cNvSpPr>
            <a:spLocks/>
          </p:cNvSpPr>
          <p:nvPr/>
        </p:nvSpPr>
        <p:spPr bwMode="gray">
          <a:xfrm>
            <a:off x="7958497" y="2466873"/>
            <a:ext cx="173590"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96"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7768944" y="2137983"/>
            <a:ext cx="12769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7" name="Freeform 347" descr="© INSCALE GmbH, 05.05.2010&#10;http://www.presentationload.com/"/>
          <p:cNvSpPr>
            <a:spLocks/>
          </p:cNvSpPr>
          <p:nvPr/>
        </p:nvSpPr>
        <p:spPr bwMode="gray">
          <a:xfrm>
            <a:off x="7788897" y="2252712"/>
            <a:ext cx="175586"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98"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7806855" y="2290955"/>
            <a:ext cx="125703"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9" name="Freeform 347" descr="© INSCALE GmbH, 05.05.2010&#10;http://www.presentationload.com/"/>
          <p:cNvSpPr>
            <a:spLocks/>
          </p:cNvSpPr>
          <p:nvPr/>
        </p:nvSpPr>
        <p:spPr bwMode="gray">
          <a:xfrm>
            <a:off x="7826808" y="2405684"/>
            <a:ext cx="173590"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00"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519893" y="3671525"/>
            <a:ext cx="12769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1" name="Freeform 347" descr="© INSCALE GmbH, 05.05.2010&#10;http://www.presentationload.com/"/>
          <p:cNvSpPr>
            <a:spLocks/>
          </p:cNvSpPr>
          <p:nvPr/>
        </p:nvSpPr>
        <p:spPr bwMode="gray">
          <a:xfrm>
            <a:off x="6539846" y="3786254"/>
            <a:ext cx="175586"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02"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5881400" y="4380932"/>
            <a:ext cx="125704"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 name="Freeform 347" descr="© INSCALE GmbH, 05.05.2010&#10;http://www.presentationload.com/"/>
          <p:cNvSpPr>
            <a:spLocks/>
          </p:cNvSpPr>
          <p:nvPr/>
        </p:nvSpPr>
        <p:spPr bwMode="gray">
          <a:xfrm>
            <a:off x="5899358" y="4495660"/>
            <a:ext cx="175586"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04"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5965202" y="4998554"/>
            <a:ext cx="125704"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5" name="Freeform 347" descr="© INSCALE GmbH, 05.05.2010&#10;http://www.presentationload.com/"/>
          <p:cNvSpPr>
            <a:spLocks/>
          </p:cNvSpPr>
          <p:nvPr/>
        </p:nvSpPr>
        <p:spPr bwMode="gray">
          <a:xfrm>
            <a:off x="5985155" y="5113283"/>
            <a:ext cx="173591"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06"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334332" y="4637159"/>
            <a:ext cx="12769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7" name="Freeform 347" descr="© INSCALE GmbH, 05.05.2010&#10;http://www.presentationload.com/"/>
          <p:cNvSpPr>
            <a:spLocks/>
          </p:cNvSpPr>
          <p:nvPr/>
        </p:nvSpPr>
        <p:spPr bwMode="gray">
          <a:xfrm>
            <a:off x="6354284" y="4751888"/>
            <a:ext cx="175586"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08"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7427750" y="2268009"/>
            <a:ext cx="12769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9" name="Freeform 347" descr="© INSCALE GmbH, 05.05.2010&#10;http://www.presentationload.com/"/>
          <p:cNvSpPr>
            <a:spLocks/>
          </p:cNvSpPr>
          <p:nvPr/>
        </p:nvSpPr>
        <p:spPr bwMode="gray">
          <a:xfrm>
            <a:off x="7447703" y="2382738"/>
            <a:ext cx="175586"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12"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7866714" y="1996485"/>
            <a:ext cx="12769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3" name="Freeform 347" descr="© INSCALE GmbH, 05.05.2010&#10;http://www.presentationload.com/"/>
          <p:cNvSpPr>
            <a:spLocks/>
          </p:cNvSpPr>
          <p:nvPr/>
        </p:nvSpPr>
        <p:spPr bwMode="gray">
          <a:xfrm>
            <a:off x="7886667" y="2111213"/>
            <a:ext cx="175586"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14"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934913" y="2516588"/>
            <a:ext cx="12769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5"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675525" y="3407649"/>
            <a:ext cx="125704"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6" name="Freeform 347" descr="© INSCALE GmbH, 05.05.2010&#10;http://www.presentationload.com/"/>
          <p:cNvSpPr>
            <a:spLocks/>
          </p:cNvSpPr>
          <p:nvPr/>
        </p:nvSpPr>
        <p:spPr bwMode="gray">
          <a:xfrm>
            <a:off x="6695478" y="3522377"/>
            <a:ext cx="175586"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17"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160741" y="4109407"/>
            <a:ext cx="125704"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8" name="Freeform 347" descr="© INSCALE GmbH, 05.05.2010&#10;http://www.presentationload.com/"/>
          <p:cNvSpPr>
            <a:spLocks/>
          </p:cNvSpPr>
          <p:nvPr/>
        </p:nvSpPr>
        <p:spPr bwMode="gray">
          <a:xfrm>
            <a:off x="6178699" y="4224136"/>
            <a:ext cx="175586"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19"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094897" y="4396229"/>
            <a:ext cx="125703"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0" name="Freeform 347" descr="© INSCALE GmbH, 05.05.2010&#10;http://www.presentationload.com/"/>
          <p:cNvSpPr>
            <a:spLocks/>
          </p:cNvSpPr>
          <p:nvPr/>
        </p:nvSpPr>
        <p:spPr bwMode="gray">
          <a:xfrm>
            <a:off x="6114850" y="4510958"/>
            <a:ext cx="175586"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21"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5795603" y="4124704"/>
            <a:ext cx="12769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 name="Freeform 347" descr="© INSCALE GmbH, 05.05.2010&#10;http://www.presentationload.com/"/>
          <p:cNvSpPr>
            <a:spLocks/>
          </p:cNvSpPr>
          <p:nvPr/>
        </p:nvSpPr>
        <p:spPr bwMode="gray">
          <a:xfrm>
            <a:off x="5815556" y="4239433"/>
            <a:ext cx="175586"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23"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290435" y="4308270"/>
            <a:ext cx="125703"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4" name="Freeform 347" descr="© INSCALE GmbH, 05.05.2010&#10;http://www.presentationload.com/"/>
          <p:cNvSpPr>
            <a:spLocks/>
          </p:cNvSpPr>
          <p:nvPr/>
        </p:nvSpPr>
        <p:spPr bwMode="gray">
          <a:xfrm>
            <a:off x="6308392" y="4422999"/>
            <a:ext cx="175586"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25"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358275" y="4359897"/>
            <a:ext cx="12769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6" name="Freeform 347" descr="© INSCALE GmbH, 05.05.2010&#10;http://www.presentationload.com/"/>
          <p:cNvSpPr>
            <a:spLocks/>
          </p:cNvSpPr>
          <p:nvPr/>
        </p:nvSpPr>
        <p:spPr bwMode="gray">
          <a:xfrm>
            <a:off x="6378228" y="4474626"/>
            <a:ext cx="175586"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27"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456044" y="4352249"/>
            <a:ext cx="127699" cy="193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8" name="Freeform 347" descr="© INSCALE GmbH, 05.05.2010&#10;http://www.presentationload.com/"/>
          <p:cNvSpPr>
            <a:spLocks/>
          </p:cNvSpPr>
          <p:nvPr/>
        </p:nvSpPr>
        <p:spPr bwMode="gray">
          <a:xfrm>
            <a:off x="6475996" y="4466978"/>
            <a:ext cx="175586"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29"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5671895" y="4776745"/>
            <a:ext cx="125703" cy="193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0" name="Freeform 347" descr="© INSCALE GmbH, 05.05.2010&#10;http://www.presentationload.com/"/>
          <p:cNvSpPr>
            <a:spLocks/>
          </p:cNvSpPr>
          <p:nvPr/>
        </p:nvSpPr>
        <p:spPr bwMode="gray">
          <a:xfrm>
            <a:off x="5691848" y="4891474"/>
            <a:ext cx="173590"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31"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304402" y="4679226"/>
            <a:ext cx="125704"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2" name="Freeform 347" descr="© INSCALE GmbH, 05.05.2010&#10;http://www.presentationload.com/"/>
          <p:cNvSpPr>
            <a:spLocks/>
          </p:cNvSpPr>
          <p:nvPr/>
        </p:nvSpPr>
        <p:spPr bwMode="gray">
          <a:xfrm>
            <a:off x="6322360" y="4793955"/>
            <a:ext cx="175586"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33"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360270" y="4650544"/>
            <a:ext cx="125704"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4" name="Freeform 347" descr="© INSCALE GmbH, 05.05.2010&#10;http://www.presentationload.com/"/>
          <p:cNvSpPr>
            <a:spLocks/>
          </p:cNvSpPr>
          <p:nvPr/>
        </p:nvSpPr>
        <p:spPr bwMode="gray">
          <a:xfrm>
            <a:off x="6378228" y="4765272"/>
            <a:ext cx="175586"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35"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306397" y="4633335"/>
            <a:ext cx="12769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6" name="Freeform 347" descr="© INSCALE GmbH, 05.05.2010&#10;http://www.presentationload.com/"/>
          <p:cNvSpPr>
            <a:spLocks/>
          </p:cNvSpPr>
          <p:nvPr/>
        </p:nvSpPr>
        <p:spPr bwMode="gray">
          <a:xfrm>
            <a:off x="6326350" y="4748064"/>
            <a:ext cx="175586" cy="70749"/>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37"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334332" y="4667754"/>
            <a:ext cx="125703" cy="193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8" name="Freeform 347" descr="© INSCALE GmbH, 05.05.2010&#10;http://www.presentationload.com/"/>
          <p:cNvSpPr>
            <a:spLocks/>
          </p:cNvSpPr>
          <p:nvPr/>
        </p:nvSpPr>
        <p:spPr bwMode="gray">
          <a:xfrm>
            <a:off x="6354284" y="4780570"/>
            <a:ext cx="173590"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pic>
        <p:nvPicPr>
          <p:cNvPr id="139"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272477" y="4642895"/>
            <a:ext cx="127699"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0" name="Freeform 347" descr="© INSCALE GmbH, 05.05.2010&#10;http://www.presentationload.com/"/>
          <p:cNvSpPr>
            <a:spLocks/>
          </p:cNvSpPr>
          <p:nvPr/>
        </p:nvSpPr>
        <p:spPr bwMode="gray">
          <a:xfrm>
            <a:off x="6292430" y="4757624"/>
            <a:ext cx="175586" cy="72662"/>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sp>
        <p:nvSpPr>
          <p:cNvPr id="142" name="Text Placeholder 8"/>
          <p:cNvSpPr txBox="1">
            <a:spLocks/>
          </p:cNvSpPr>
          <p:nvPr/>
        </p:nvSpPr>
        <p:spPr bwMode="auto">
          <a:xfrm>
            <a:off x="6302644" y="1700809"/>
            <a:ext cx="1221683" cy="357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0975" indent="-180975" eaLnBrk="0" hangingPunct="0">
              <a:spcBef>
                <a:spcPct val="20000"/>
              </a:spcBef>
              <a:buFont typeface="Arial" charset="0"/>
              <a:buChar char="•"/>
              <a:defRPr>
                <a:solidFill>
                  <a:schemeClr val="tx1"/>
                </a:solidFill>
                <a:latin typeface="Arial" charset="0"/>
              </a:defRPr>
            </a:lvl1pPr>
            <a:lvl2pPr marL="361950" indent="-180975" eaLnBrk="0" hangingPunct="0">
              <a:spcBef>
                <a:spcPct val="20000"/>
              </a:spcBef>
              <a:buFont typeface="Arial" charset="0"/>
              <a:buChar char="•"/>
              <a:defRPr sz="1600">
                <a:solidFill>
                  <a:schemeClr val="tx1"/>
                </a:solidFill>
                <a:latin typeface="Arial" charset="0"/>
              </a:defRPr>
            </a:lvl2pPr>
            <a:lvl3pPr marL="542925" indent="-180975" eaLnBrk="0" hangingPunct="0">
              <a:spcBef>
                <a:spcPct val="20000"/>
              </a:spcBef>
              <a:buFont typeface="Verdana" pitchFamily="34" charset="0"/>
              <a:buChar char="–"/>
              <a:defRPr sz="1600">
                <a:solidFill>
                  <a:schemeClr val="tx1"/>
                </a:solidFill>
                <a:latin typeface="Arial" charset="0"/>
              </a:defRPr>
            </a:lvl3pPr>
            <a:lvl4pPr marL="715963" indent="-173038" eaLnBrk="0" hangingPunct="0">
              <a:spcBef>
                <a:spcPct val="20000"/>
              </a:spcBef>
              <a:buFont typeface="Courier New" pitchFamily="49" charset="0"/>
              <a:buChar char="o"/>
              <a:defRPr sz="1600">
                <a:solidFill>
                  <a:schemeClr val="tx1"/>
                </a:solidFill>
                <a:latin typeface="Arial" charset="0"/>
              </a:defRPr>
            </a:lvl4pPr>
            <a:lvl5pPr marL="893763" indent="-177800" eaLnBrk="0" hangingPunct="0">
              <a:spcBef>
                <a:spcPct val="20000"/>
              </a:spcBef>
              <a:buFont typeface="Arial" charset="0"/>
              <a:buChar char="»"/>
              <a:defRPr sz="1600">
                <a:solidFill>
                  <a:schemeClr val="tx1"/>
                </a:solidFill>
                <a:latin typeface="Arial" charset="0"/>
              </a:defRPr>
            </a:lvl5pPr>
            <a:lvl6pPr marL="1350963" indent="-177800" eaLnBrk="0" fontAlgn="base" hangingPunct="0">
              <a:spcBef>
                <a:spcPct val="20000"/>
              </a:spcBef>
              <a:spcAft>
                <a:spcPct val="0"/>
              </a:spcAft>
              <a:buFont typeface="Arial" charset="0"/>
              <a:buChar char="»"/>
              <a:defRPr sz="1600">
                <a:solidFill>
                  <a:schemeClr val="tx1"/>
                </a:solidFill>
                <a:latin typeface="Arial" charset="0"/>
              </a:defRPr>
            </a:lvl6pPr>
            <a:lvl7pPr marL="1808163" indent="-177800" eaLnBrk="0" fontAlgn="base" hangingPunct="0">
              <a:spcBef>
                <a:spcPct val="20000"/>
              </a:spcBef>
              <a:spcAft>
                <a:spcPct val="0"/>
              </a:spcAft>
              <a:buFont typeface="Arial" charset="0"/>
              <a:buChar char="»"/>
              <a:defRPr sz="1600">
                <a:solidFill>
                  <a:schemeClr val="tx1"/>
                </a:solidFill>
                <a:latin typeface="Arial" charset="0"/>
              </a:defRPr>
            </a:lvl7pPr>
            <a:lvl8pPr marL="2265363" indent="-177800" eaLnBrk="0" fontAlgn="base" hangingPunct="0">
              <a:spcBef>
                <a:spcPct val="20000"/>
              </a:spcBef>
              <a:spcAft>
                <a:spcPct val="0"/>
              </a:spcAft>
              <a:buFont typeface="Arial" charset="0"/>
              <a:buChar char="»"/>
              <a:defRPr sz="1600">
                <a:solidFill>
                  <a:schemeClr val="tx1"/>
                </a:solidFill>
                <a:latin typeface="Arial" charset="0"/>
              </a:defRPr>
            </a:lvl8pPr>
            <a:lvl9pPr marL="2722563" indent="-177800" eaLnBrk="0" fontAlgn="base" hangingPunct="0">
              <a:spcBef>
                <a:spcPct val="20000"/>
              </a:spcBef>
              <a:spcAft>
                <a:spcPct val="0"/>
              </a:spcAft>
              <a:buFont typeface="Arial" charset="0"/>
              <a:buChar char="»"/>
              <a:defRPr sz="1600">
                <a:solidFill>
                  <a:schemeClr val="tx1"/>
                </a:solidFill>
                <a:latin typeface="Arial" charset="0"/>
              </a:defRPr>
            </a:lvl9pPr>
          </a:lstStyle>
          <a:p>
            <a:pPr marL="0" indent="0">
              <a:buNone/>
            </a:pPr>
            <a:r>
              <a:rPr lang="sv-SE" altLang="nb-NO" sz="700" dirty="0" smtClean="0"/>
              <a:t>Spitsbergen hotel, Svalbard</a:t>
            </a:r>
            <a:endParaRPr lang="sv-SE" altLang="nb-NO" sz="700" dirty="0"/>
          </a:p>
        </p:txBody>
      </p:sp>
      <p:pic>
        <p:nvPicPr>
          <p:cNvPr id="143" name="Picture 346" descr="oran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6159808" y="1790678"/>
            <a:ext cx="125703" cy="19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4" name="Freeform 347" descr="© INSCALE GmbH, 05.05.2010&#10;http://www.presentationload.com/"/>
          <p:cNvSpPr>
            <a:spLocks/>
          </p:cNvSpPr>
          <p:nvPr/>
        </p:nvSpPr>
        <p:spPr bwMode="gray">
          <a:xfrm>
            <a:off x="6200026" y="1893847"/>
            <a:ext cx="173590" cy="70750"/>
          </a:xfrm>
          <a:custGeom>
            <a:avLst/>
            <a:gdLst>
              <a:gd name="T0" fmla="*/ 1400 w 1801"/>
              <a:gd name="T1" fmla="*/ 0 h 767"/>
              <a:gd name="T2" fmla="*/ 729 w 1801"/>
              <a:gd name="T3" fmla="*/ 176 h 767"/>
              <a:gd name="T4" fmla="*/ 841 w 1801"/>
              <a:gd name="T5" fmla="*/ 336 h 767"/>
              <a:gd name="T6" fmla="*/ 299 w 1801"/>
              <a:gd name="T7" fmla="*/ 593 h 767"/>
              <a:gd name="T8" fmla="*/ 0 w 1801"/>
              <a:gd name="T9" fmla="*/ 767 h 767"/>
              <a:gd name="T10" fmla="*/ 397 w 1801"/>
              <a:gd name="T11" fmla="*/ 617 h 767"/>
              <a:gd name="T12" fmla="*/ 953 w 1801"/>
              <a:gd name="T13" fmla="*/ 350 h 767"/>
              <a:gd name="T14" fmla="*/ 1027 w 1801"/>
              <a:gd name="T15" fmla="*/ 352 h 767"/>
              <a:gd name="T16" fmla="*/ 1699 w 1801"/>
              <a:gd name="T17" fmla="*/ 176 h 767"/>
              <a:gd name="T18" fmla="*/ 1400 w 1801"/>
              <a:gd name="T19" fmla="*/ 0 h 7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1" h="767">
                <a:moveTo>
                  <a:pt x="1400" y="0"/>
                </a:moveTo>
                <a:cubicBezTo>
                  <a:pt x="1132" y="0"/>
                  <a:pt x="831" y="79"/>
                  <a:pt x="729" y="176"/>
                </a:cubicBezTo>
                <a:cubicBezTo>
                  <a:pt x="653" y="247"/>
                  <a:pt x="704" y="308"/>
                  <a:pt x="841" y="336"/>
                </a:cubicBezTo>
                <a:cubicBezTo>
                  <a:pt x="299" y="593"/>
                  <a:pt x="299" y="593"/>
                  <a:pt x="299" y="593"/>
                </a:cubicBezTo>
                <a:cubicBezTo>
                  <a:pt x="0" y="767"/>
                  <a:pt x="0" y="767"/>
                  <a:pt x="0" y="767"/>
                </a:cubicBezTo>
                <a:cubicBezTo>
                  <a:pt x="397" y="617"/>
                  <a:pt x="397" y="617"/>
                  <a:pt x="397" y="617"/>
                </a:cubicBezTo>
                <a:cubicBezTo>
                  <a:pt x="953" y="350"/>
                  <a:pt x="953" y="350"/>
                  <a:pt x="953" y="350"/>
                </a:cubicBezTo>
                <a:cubicBezTo>
                  <a:pt x="976" y="351"/>
                  <a:pt x="1001" y="352"/>
                  <a:pt x="1027" y="352"/>
                </a:cubicBezTo>
                <a:cubicBezTo>
                  <a:pt x="1295" y="352"/>
                  <a:pt x="1596" y="273"/>
                  <a:pt x="1699" y="176"/>
                </a:cubicBezTo>
                <a:cubicBezTo>
                  <a:pt x="1801" y="79"/>
                  <a:pt x="1668" y="0"/>
                  <a:pt x="1400" y="0"/>
                </a:cubicBezTo>
                <a:close/>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b-NO" dirty="0"/>
          </a:p>
        </p:txBody>
      </p:sp>
    </p:spTree>
    <p:extLst>
      <p:ext uri="{BB962C8B-B14F-4D97-AF65-F5344CB8AC3E}">
        <p14:creationId xmlns:p14="http://schemas.microsoft.com/office/powerpoint/2010/main" val="769723087"/>
      </p:ext>
    </p:extLst>
  </p:cSld>
  <p:clrMapOvr>
    <a:masterClrMapping/>
  </p:clrMapOvr>
  <p:timing>
    <p:tnLst>
      <p:par>
        <p:cTn id="1" dur="indefinite" restart="never" nodeType="tmRoot"/>
      </p:par>
    </p:tnLst>
  </p:timing>
</p:sld>
</file>

<file path=ppt/theme/theme1.xml><?xml version="1.0" encoding="utf-8"?>
<a:theme xmlns:a="http://schemas.openxmlformats.org/drawingml/2006/main" name="Pptmall 2014 - draft 140122">
  <a:themeElements>
    <a:clrScheme name="Scandic">
      <a:dk1>
        <a:sysClr val="windowText" lastClr="000000"/>
      </a:dk1>
      <a:lt1>
        <a:sysClr val="window" lastClr="FFFFFF"/>
      </a:lt1>
      <a:dk2>
        <a:srgbClr val="1F497D"/>
      </a:dk2>
      <a:lt2>
        <a:srgbClr val="EEECE1"/>
      </a:lt2>
      <a:accent1>
        <a:srgbClr val="0091A0"/>
      </a:accent1>
      <a:accent2>
        <a:srgbClr val="8D3A7D"/>
      </a:accent2>
      <a:accent3>
        <a:srgbClr val="EC7225"/>
      </a:accent3>
      <a:accent4>
        <a:srgbClr val="67BD29"/>
      </a:accent4>
      <a:accent5>
        <a:srgbClr val="CD092F"/>
      </a:accent5>
      <a:accent6>
        <a:srgbClr val="E3E0DB"/>
      </a:accent6>
      <a:hlink>
        <a:srgbClr val="0000FF"/>
      </a:hlink>
      <a:folHlink>
        <a:srgbClr val="800080"/>
      </a:folHlink>
    </a:clrScheme>
    <a:fontScheme name="Scandic">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sz="16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defRPr sz="1600" dirty="0" err="1" smtClean="0">
            <a:solidFill>
              <a:schemeClr val="tx1"/>
            </a:solidFill>
          </a:defRPr>
        </a:defPPr>
      </a:lstStyle>
    </a:tx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Pptmall 2014 - draft 140122</Template>
  <TotalTime>168</TotalTime>
  <Words>695</Words>
  <Application>Microsoft Office PowerPoint</Application>
  <PresentationFormat>Skjermfremvisning (4:3)</PresentationFormat>
  <Paragraphs>71</Paragraphs>
  <Slides>4</Slides>
  <Notes>2</Notes>
  <HiddenSlides>0</HiddenSlides>
  <MMClips>0</MMClips>
  <ScaleCrop>false</ScaleCrop>
  <HeadingPairs>
    <vt:vector size="4" baseType="variant">
      <vt:variant>
        <vt:lpstr>Tema</vt:lpstr>
      </vt:variant>
      <vt:variant>
        <vt:i4>1</vt:i4>
      </vt:variant>
      <vt:variant>
        <vt:lpstr>Lysbildetitler</vt:lpstr>
      </vt:variant>
      <vt:variant>
        <vt:i4>4</vt:i4>
      </vt:variant>
    </vt:vector>
  </HeadingPairs>
  <TitlesOfParts>
    <vt:vector size="5" baseType="lpstr">
      <vt:lpstr>Pptmall 2014 - draft 140122</vt:lpstr>
      <vt:lpstr>SCANDIC ACQUIRES RICA faCt SHEET 11 februarY 2014</vt:lpstr>
      <vt:lpstr>Scandic Facts</vt:lpstr>
      <vt:lpstr>RICA HOTELS Facts</vt:lpstr>
      <vt:lpstr>Facts of Scandic including Rica Hotels</vt:lpstr>
    </vt:vector>
  </TitlesOfParts>
  <Company>Teknograd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Marius Parmann</dc:creator>
  <cp:keywords>Scandic</cp:keywords>
  <cp:lastModifiedBy>Kari Holm Hejna</cp:lastModifiedBy>
  <cp:revision>20</cp:revision>
  <dcterms:created xsi:type="dcterms:W3CDTF">2014-01-23T11:23:06Z</dcterms:created>
  <dcterms:modified xsi:type="dcterms:W3CDTF">2014-02-10T16:19:03Z</dcterms:modified>
</cp:coreProperties>
</file>